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  <p:sldId id="283" r:id="rId3"/>
    <p:sldId id="284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  <a:srgbClr val="CCCCFF"/>
    <a:srgbClr val="99CCFF"/>
    <a:srgbClr val="666633"/>
    <a:srgbClr val="CC9900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64" d="100"/>
          <a:sy n="64" d="100"/>
        </p:scale>
        <p:origin x="-173" y="-6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917" name="Group 13"/>
          <p:cNvGrpSpPr>
            <a:grpSpLocks/>
          </p:cNvGrpSpPr>
          <p:nvPr/>
        </p:nvGrpSpPr>
        <p:grpSpPr bwMode="auto">
          <a:xfrm>
            <a:off x="0" y="0"/>
            <a:ext cx="2478088" cy="3429000"/>
            <a:chOff x="0" y="0"/>
            <a:chExt cx="1561" cy="2160"/>
          </a:xfrm>
        </p:grpSpPr>
        <p:sp>
          <p:nvSpPr>
            <p:cNvPr id="123918" name="Rectangle 14"/>
            <p:cNvSpPr>
              <a:spLocks noChangeArrowheads="1"/>
            </p:cNvSpPr>
            <p:nvPr/>
          </p:nvSpPr>
          <p:spPr bwMode="auto">
            <a:xfrm>
              <a:off x="0" y="0"/>
              <a:ext cx="1561" cy="2160"/>
            </a:xfrm>
            <a:prstGeom prst="rect">
              <a:avLst/>
            </a:prstGeom>
            <a:solidFill>
              <a:srgbClr val="FFFFFF"/>
            </a:solidFill>
            <a:ln w="3175" algn="ctr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3919" name="Group 15"/>
            <p:cNvGrpSpPr>
              <a:grpSpLocks/>
            </p:cNvGrpSpPr>
            <p:nvPr/>
          </p:nvGrpSpPr>
          <p:grpSpPr bwMode="auto">
            <a:xfrm>
              <a:off x="1184" y="36"/>
              <a:ext cx="341" cy="170"/>
              <a:chOff x="2184" y="1026"/>
              <a:chExt cx="341" cy="170"/>
            </a:xfrm>
          </p:grpSpPr>
          <p:sp>
            <p:nvSpPr>
              <p:cNvPr id="123920" name="AutoShape 16"/>
              <p:cNvSpPr>
                <a:spLocks noChangeArrowheads="1"/>
              </p:cNvSpPr>
              <p:nvPr/>
            </p:nvSpPr>
            <p:spPr bwMode="auto">
              <a:xfrm>
                <a:off x="2184" y="1026"/>
                <a:ext cx="341" cy="170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921" name="WordArt 17"/>
              <p:cNvSpPr>
                <a:spLocks noChangeArrowheads="1" noChangeShapeType="1" noTextEdit="1"/>
              </p:cNvSpPr>
              <p:nvPr/>
            </p:nvSpPr>
            <p:spPr bwMode="auto">
              <a:xfrm>
                <a:off x="2213" y="1054"/>
                <a:ext cx="283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至急</a:t>
                </a:r>
              </a:p>
            </p:txBody>
          </p:sp>
        </p:grpSp>
        <p:sp>
          <p:nvSpPr>
            <p:cNvPr id="123922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582" y="90"/>
              <a:ext cx="327" cy="8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伝言メモ</a:t>
              </a:r>
            </a:p>
          </p:txBody>
        </p:sp>
        <p:sp>
          <p:nvSpPr>
            <p:cNvPr id="123923" name="Line 19"/>
            <p:cNvSpPr>
              <a:spLocks noChangeShapeType="1"/>
            </p:cNvSpPr>
            <p:nvPr/>
          </p:nvSpPr>
          <p:spPr bwMode="auto">
            <a:xfrm>
              <a:off x="115" y="374"/>
              <a:ext cx="133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924" name="Line 20"/>
            <p:cNvSpPr>
              <a:spLocks noChangeShapeType="1"/>
            </p:cNvSpPr>
            <p:nvPr/>
          </p:nvSpPr>
          <p:spPr bwMode="auto">
            <a:xfrm>
              <a:off x="115" y="544"/>
              <a:ext cx="133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925" name="Line 21"/>
            <p:cNvSpPr>
              <a:spLocks noChangeShapeType="1"/>
            </p:cNvSpPr>
            <p:nvPr/>
          </p:nvSpPr>
          <p:spPr bwMode="auto">
            <a:xfrm>
              <a:off x="115" y="714"/>
              <a:ext cx="133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926" name="Rectangle 22"/>
            <p:cNvSpPr>
              <a:spLocks noChangeArrowheads="1"/>
            </p:cNvSpPr>
            <p:nvPr/>
          </p:nvSpPr>
          <p:spPr bwMode="auto">
            <a:xfrm>
              <a:off x="115" y="1253"/>
              <a:ext cx="1332" cy="822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927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1306" y="305"/>
              <a:ext cx="1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様へ</a:t>
              </a:r>
            </a:p>
          </p:txBody>
        </p:sp>
        <p:sp>
          <p:nvSpPr>
            <p:cNvPr id="123928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261" y="296"/>
              <a:ext cx="628" cy="5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zh-TW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月 　　日　 　時　 　分</a:t>
              </a:r>
              <a:endPara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3929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1324" y="630"/>
              <a:ext cx="99" cy="6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より</a:t>
              </a:r>
            </a:p>
          </p:txBody>
        </p:sp>
        <p:sp>
          <p:nvSpPr>
            <p:cNvPr id="123930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115" y="771"/>
              <a:ext cx="113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用件</a:t>
              </a:r>
            </a:p>
          </p:txBody>
        </p:sp>
        <p:sp>
          <p:nvSpPr>
            <p:cNvPr id="123931" name="Rectangle 27"/>
            <p:cNvSpPr>
              <a:spLocks noChangeArrowheads="1"/>
            </p:cNvSpPr>
            <p:nvPr/>
          </p:nvSpPr>
          <p:spPr bwMode="auto">
            <a:xfrm>
              <a:off x="115" y="884"/>
              <a:ext cx="57" cy="57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932" name="Rectangle 28"/>
            <p:cNvSpPr>
              <a:spLocks noChangeArrowheads="1"/>
            </p:cNvSpPr>
            <p:nvPr/>
          </p:nvSpPr>
          <p:spPr bwMode="auto">
            <a:xfrm>
              <a:off x="115" y="969"/>
              <a:ext cx="57" cy="57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933" name="Rectangle 29"/>
            <p:cNvSpPr>
              <a:spLocks noChangeArrowheads="1"/>
            </p:cNvSpPr>
            <p:nvPr/>
          </p:nvSpPr>
          <p:spPr bwMode="auto">
            <a:xfrm>
              <a:off x="115" y="1054"/>
              <a:ext cx="57" cy="57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934" name="Rectangle 30"/>
            <p:cNvSpPr>
              <a:spLocks noChangeArrowheads="1"/>
            </p:cNvSpPr>
            <p:nvPr/>
          </p:nvSpPr>
          <p:spPr bwMode="auto">
            <a:xfrm>
              <a:off x="115" y="1139"/>
              <a:ext cx="57" cy="57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935" name="WordArt 31"/>
            <p:cNvSpPr>
              <a:spLocks noChangeArrowheads="1" noChangeShapeType="1" noTextEdit="1"/>
            </p:cNvSpPr>
            <p:nvPr/>
          </p:nvSpPr>
          <p:spPr bwMode="auto">
            <a:xfrm>
              <a:off x="143" y="1281"/>
              <a:ext cx="154" cy="5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連絡メモ</a:t>
              </a:r>
            </a:p>
          </p:txBody>
        </p:sp>
        <p:sp>
          <p:nvSpPr>
            <p:cNvPr id="123936" name="Text Box 32"/>
            <p:cNvSpPr txBox="1">
              <a:spLocks noChangeArrowheads="1"/>
            </p:cNvSpPr>
            <p:nvPr/>
          </p:nvSpPr>
          <p:spPr bwMode="auto">
            <a:xfrm>
              <a:off x="143" y="850"/>
              <a:ext cx="948" cy="3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lnSpc>
                  <a:spcPct val="110000"/>
                </a:lnSpc>
              </a:pPr>
              <a:r>
                <a:rPr lang="ja-JP" altLang="en-US" sz="800">
                  <a:ea typeface="メイリオ" pitchFamily="50" charset="-128"/>
                  <a:cs typeface="メイリオ" pitchFamily="50" charset="-128"/>
                </a:rPr>
                <a:t>お電話がありました</a:t>
              </a:r>
            </a:p>
            <a:p>
              <a:pPr algn="l">
                <a:lnSpc>
                  <a:spcPct val="110000"/>
                </a:lnSpc>
              </a:pPr>
              <a:r>
                <a:rPr lang="ja-JP" altLang="en-US" sz="800">
                  <a:ea typeface="メイリオ" pitchFamily="50" charset="-128"/>
                  <a:cs typeface="メイリオ" pitchFamily="50" charset="-128"/>
                </a:rPr>
                <a:t>折り返しお電話してください</a:t>
              </a:r>
            </a:p>
            <a:p>
              <a:pPr algn="l">
                <a:lnSpc>
                  <a:spcPct val="110000"/>
                </a:lnSpc>
              </a:pPr>
              <a:r>
                <a:rPr lang="ja-JP" altLang="en-US" sz="800">
                  <a:ea typeface="メイリオ" pitchFamily="50" charset="-128"/>
                  <a:cs typeface="メイリオ" pitchFamily="50" charset="-128"/>
                </a:rPr>
                <a:t>折り返しメールしてください</a:t>
              </a:r>
            </a:p>
            <a:p>
              <a:pPr algn="l">
                <a:lnSpc>
                  <a:spcPct val="110000"/>
                </a:lnSpc>
              </a:pPr>
              <a:r>
                <a:rPr lang="ja-JP" altLang="en-US" sz="800">
                  <a:ea typeface="メイリオ" pitchFamily="50" charset="-128"/>
                  <a:cs typeface="メイリオ" pitchFamily="50" charset="-128"/>
                </a:rPr>
                <a:t>その他</a:t>
              </a:r>
            </a:p>
          </p:txBody>
        </p:sp>
      </p:grpSp>
      <p:grpSp>
        <p:nvGrpSpPr>
          <p:cNvPr id="123957" name="Group 53"/>
          <p:cNvGrpSpPr>
            <a:grpSpLocks/>
          </p:cNvGrpSpPr>
          <p:nvPr/>
        </p:nvGrpSpPr>
        <p:grpSpPr bwMode="auto">
          <a:xfrm>
            <a:off x="2478088" y="0"/>
            <a:ext cx="2478087" cy="3429000"/>
            <a:chOff x="1561" y="0"/>
            <a:chExt cx="1561" cy="2160"/>
          </a:xfrm>
        </p:grpSpPr>
        <p:sp>
          <p:nvSpPr>
            <p:cNvPr id="123938" name="Rectangle 34"/>
            <p:cNvSpPr>
              <a:spLocks noChangeArrowheads="1"/>
            </p:cNvSpPr>
            <p:nvPr/>
          </p:nvSpPr>
          <p:spPr bwMode="auto">
            <a:xfrm>
              <a:off x="1561" y="0"/>
              <a:ext cx="1561" cy="2160"/>
            </a:xfrm>
            <a:prstGeom prst="rect">
              <a:avLst/>
            </a:prstGeom>
            <a:solidFill>
              <a:srgbClr val="FFFFFF"/>
            </a:solidFill>
            <a:ln w="3175" algn="ctr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942" name="WordArt 38"/>
            <p:cNvSpPr>
              <a:spLocks noChangeArrowheads="1" noChangeShapeType="1" noTextEdit="1"/>
            </p:cNvSpPr>
            <p:nvPr/>
          </p:nvSpPr>
          <p:spPr bwMode="auto">
            <a:xfrm>
              <a:off x="2143" y="90"/>
              <a:ext cx="327" cy="8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伝言メモ</a:t>
              </a:r>
            </a:p>
          </p:txBody>
        </p:sp>
        <p:sp>
          <p:nvSpPr>
            <p:cNvPr id="123943" name="Line 39"/>
            <p:cNvSpPr>
              <a:spLocks noChangeShapeType="1"/>
            </p:cNvSpPr>
            <p:nvPr/>
          </p:nvSpPr>
          <p:spPr bwMode="auto">
            <a:xfrm>
              <a:off x="1676" y="374"/>
              <a:ext cx="133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944" name="Line 40"/>
            <p:cNvSpPr>
              <a:spLocks noChangeShapeType="1"/>
            </p:cNvSpPr>
            <p:nvPr/>
          </p:nvSpPr>
          <p:spPr bwMode="auto">
            <a:xfrm>
              <a:off x="1676" y="544"/>
              <a:ext cx="133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945" name="Line 41"/>
            <p:cNvSpPr>
              <a:spLocks noChangeShapeType="1"/>
            </p:cNvSpPr>
            <p:nvPr/>
          </p:nvSpPr>
          <p:spPr bwMode="auto">
            <a:xfrm>
              <a:off x="1676" y="714"/>
              <a:ext cx="133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946" name="Rectangle 42"/>
            <p:cNvSpPr>
              <a:spLocks noChangeArrowheads="1"/>
            </p:cNvSpPr>
            <p:nvPr/>
          </p:nvSpPr>
          <p:spPr bwMode="auto">
            <a:xfrm>
              <a:off x="1676" y="1253"/>
              <a:ext cx="1332" cy="822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947" name="WordArt 43"/>
            <p:cNvSpPr>
              <a:spLocks noChangeArrowheads="1" noChangeShapeType="1" noTextEdit="1"/>
            </p:cNvSpPr>
            <p:nvPr/>
          </p:nvSpPr>
          <p:spPr bwMode="auto">
            <a:xfrm>
              <a:off x="2867" y="305"/>
              <a:ext cx="1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様へ</a:t>
              </a:r>
            </a:p>
          </p:txBody>
        </p:sp>
        <p:sp>
          <p:nvSpPr>
            <p:cNvPr id="123948" name="WordArt 44"/>
            <p:cNvSpPr>
              <a:spLocks noChangeArrowheads="1" noChangeShapeType="1" noTextEdit="1"/>
            </p:cNvSpPr>
            <p:nvPr/>
          </p:nvSpPr>
          <p:spPr bwMode="auto">
            <a:xfrm>
              <a:off x="1822" y="296"/>
              <a:ext cx="628" cy="5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zh-TW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月 　　日　 　時　 　分</a:t>
              </a:r>
              <a:endPara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3949" name="WordArt 45"/>
            <p:cNvSpPr>
              <a:spLocks noChangeArrowheads="1" noChangeShapeType="1" noTextEdit="1"/>
            </p:cNvSpPr>
            <p:nvPr/>
          </p:nvSpPr>
          <p:spPr bwMode="auto">
            <a:xfrm>
              <a:off x="2885" y="630"/>
              <a:ext cx="99" cy="6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より</a:t>
              </a:r>
            </a:p>
          </p:txBody>
        </p:sp>
        <p:sp>
          <p:nvSpPr>
            <p:cNvPr id="123950" name="WordArt 46"/>
            <p:cNvSpPr>
              <a:spLocks noChangeArrowheads="1" noChangeShapeType="1" noTextEdit="1"/>
            </p:cNvSpPr>
            <p:nvPr/>
          </p:nvSpPr>
          <p:spPr bwMode="auto">
            <a:xfrm>
              <a:off x="1676" y="771"/>
              <a:ext cx="113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用件</a:t>
              </a:r>
            </a:p>
          </p:txBody>
        </p:sp>
        <p:sp>
          <p:nvSpPr>
            <p:cNvPr id="123951" name="Rectangle 47"/>
            <p:cNvSpPr>
              <a:spLocks noChangeArrowheads="1"/>
            </p:cNvSpPr>
            <p:nvPr/>
          </p:nvSpPr>
          <p:spPr bwMode="auto">
            <a:xfrm>
              <a:off x="1676" y="884"/>
              <a:ext cx="57" cy="57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952" name="Rectangle 48"/>
            <p:cNvSpPr>
              <a:spLocks noChangeArrowheads="1"/>
            </p:cNvSpPr>
            <p:nvPr/>
          </p:nvSpPr>
          <p:spPr bwMode="auto">
            <a:xfrm>
              <a:off x="1676" y="969"/>
              <a:ext cx="57" cy="57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953" name="Rectangle 49"/>
            <p:cNvSpPr>
              <a:spLocks noChangeArrowheads="1"/>
            </p:cNvSpPr>
            <p:nvPr/>
          </p:nvSpPr>
          <p:spPr bwMode="auto">
            <a:xfrm>
              <a:off x="1676" y="1054"/>
              <a:ext cx="57" cy="57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954" name="Rectangle 50"/>
            <p:cNvSpPr>
              <a:spLocks noChangeArrowheads="1"/>
            </p:cNvSpPr>
            <p:nvPr/>
          </p:nvSpPr>
          <p:spPr bwMode="auto">
            <a:xfrm>
              <a:off x="1676" y="1139"/>
              <a:ext cx="57" cy="57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955" name="WordArt 51"/>
            <p:cNvSpPr>
              <a:spLocks noChangeArrowheads="1" noChangeShapeType="1" noTextEdit="1"/>
            </p:cNvSpPr>
            <p:nvPr/>
          </p:nvSpPr>
          <p:spPr bwMode="auto">
            <a:xfrm>
              <a:off x="1704" y="1281"/>
              <a:ext cx="154" cy="5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kern="1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連絡メモ</a:t>
              </a:r>
            </a:p>
          </p:txBody>
        </p:sp>
        <p:sp>
          <p:nvSpPr>
            <p:cNvPr id="123956" name="Text Box 52"/>
            <p:cNvSpPr txBox="1">
              <a:spLocks noChangeArrowheads="1"/>
            </p:cNvSpPr>
            <p:nvPr/>
          </p:nvSpPr>
          <p:spPr bwMode="auto">
            <a:xfrm>
              <a:off x="1704" y="850"/>
              <a:ext cx="948" cy="3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lnSpc>
                  <a:spcPct val="110000"/>
                </a:lnSpc>
              </a:pPr>
              <a:r>
                <a:rPr lang="ja-JP" altLang="en-US" sz="800">
                  <a:ea typeface="メイリオ" pitchFamily="50" charset="-128"/>
                  <a:cs typeface="メイリオ" pitchFamily="50" charset="-128"/>
                </a:rPr>
                <a:t>お電話がありました</a:t>
              </a:r>
            </a:p>
            <a:p>
              <a:pPr algn="l">
                <a:lnSpc>
                  <a:spcPct val="110000"/>
                </a:lnSpc>
              </a:pPr>
              <a:r>
                <a:rPr lang="ja-JP" altLang="en-US" sz="800">
                  <a:ea typeface="メイリオ" pitchFamily="50" charset="-128"/>
                  <a:cs typeface="メイリオ" pitchFamily="50" charset="-128"/>
                </a:rPr>
                <a:t>折り返しお電話してください</a:t>
              </a:r>
            </a:p>
            <a:p>
              <a:pPr algn="l">
                <a:lnSpc>
                  <a:spcPct val="110000"/>
                </a:lnSpc>
              </a:pPr>
              <a:r>
                <a:rPr lang="ja-JP" altLang="en-US" sz="800">
                  <a:ea typeface="メイリオ" pitchFamily="50" charset="-128"/>
                  <a:cs typeface="メイリオ" pitchFamily="50" charset="-128"/>
                </a:rPr>
                <a:t>折り返しメールしてください</a:t>
              </a:r>
            </a:p>
            <a:p>
              <a:pPr algn="l">
                <a:lnSpc>
                  <a:spcPct val="110000"/>
                </a:lnSpc>
              </a:pPr>
              <a:r>
                <a:rPr lang="ja-JP" altLang="en-US" sz="800">
                  <a:ea typeface="メイリオ" pitchFamily="50" charset="-128"/>
                  <a:cs typeface="メイリオ" pitchFamily="50" charset="-128"/>
                </a:rPr>
                <a:t>その他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5923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WordArt 7"/>
          <p:cNvSpPr>
            <a:spLocks noChangeArrowheads="1" noChangeShapeType="1" noTextEdit="1"/>
          </p:cNvSpPr>
          <p:nvPr/>
        </p:nvSpPr>
        <p:spPr bwMode="auto">
          <a:xfrm>
            <a:off x="923925" y="142875"/>
            <a:ext cx="519113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伝言メモ</a:t>
            </a:r>
          </a:p>
        </p:txBody>
      </p:sp>
      <p:sp>
        <p:nvSpPr>
          <p:cNvPr id="122889" name="Line 9"/>
          <p:cNvSpPr>
            <a:spLocks noChangeShapeType="1"/>
          </p:cNvSpPr>
          <p:nvPr/>
        </p:nvSpPr>
        <p:spPr bwMode="auto">
          <a:xfrm>
            <a:off x="182563" y="59372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890" name="Line 10"/>
          <p:cNvSpPr>
            <a:spLocks noChangeShapeType="1"/>
          </p:cNvSpPr>
          <p:nvPr/>
        </p:nvSpPr>
        <p:spPr bwMode="auto">
          <a:xfrm>
            <a:off x="182563" y="863600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891" name="Line 11"/>
          <p:cNvSpPr>
            <a:spLocks noChangeShapeType="1"/>
          </p:cNvSpPr>
          <p:nvPr/>
        </p:nvSpPr>
        <p:spPr bwMode="auto">
          <a:xfrm>
            <a:off x="182563" y="113347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892" name="Rectangle 12"/>
          <p:cNvSpPr>
            <a:spLocks noChangeArrowheads="1"/>
          </p:cNvSpPr>
          <p:nvPr/>
        </p:nvSpPr>
        <p:spPr bwMode="auto">
          <a:xfrm>
            <a:off x="182563" y="1989138"/>
            <a:ext cx="2114550" cy="1304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893" name="WordArt 13"/>
          <p:cNvSpPr>
            <a:spLocks noChangeArrowheads="1" noChangeShapeType="1" noTextEdit="1"/>
          </p:cNvSpPr>
          <p:nvPr/>
        </p:nvSpPr>
        <p:spPr bwMode="auto">
          <a:xfrm>
            <a:off x="2073275" y="484188"/>
            <a:ext cx="204788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様へ</a:t>
            </a:r>
          </a:p>
        </p:txBody>
      </p:sp>
      <p:sp>
        <p:nvSpPr>
          <p:cNvPr id="122894" name="WordArt 14"/>
          <p:cNvSpPr>
            <a:spLocks noChangeArrowheads="1" noChangeShapeType="1" noTextEdit="1"/>
          </p:cNvSpPr>
          <p:nvPr/>
        </p:nvSpPr>
        <p:spPr bwMode="auto">
          <a:xfrm>
            <a:off x="414338" y="469900"/>
            <a:ext cx="99695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TW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月 　　日　 　時　 　分</a:t>
            </a:r>
            <a:endParaRPr lang="ja-JP" altLang="en-US" sz="3600" kern="1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2895" name="WordArt 15"/>
          <p:cNvSpPr>
            <a:spLocks noChangeArrowheads="1" noChangeShapeType="1" noTextEdit="1"/>
          </p:cNvSpPr>
          <p:nvPr/>
        </p:nvSpPr>
        <p:spPr bwMode="auto">
          <a:xfrm>
            <a:off x="2101850" y="1000125"/>
            <a:ext cx="157163" cy="10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より</a:t>
            </a:r>
          </a:p>
        </p:txBody>
      </p:sp>
      <p:sp>
        <p:nvSpPr>
          <p:cNvPr id="122896" name="WordArt 16"/>
          <p:cNvSpPr>
            <a:spLocks noChangeArrowheads="1" noChangeShapeType="1" noTextEdit="1"/>
          </p:cNvSpPr>
          <p:nvPr/>
        </p:nvSpPr>
        <p:spPr bwMode="auto">
          <a:xfrm>
            <a:off x="182563" y="1223963"/>
            <a:ext cx="179387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用件</a:t>
            </a:r>
          </a:p>
        </p:txBody>
      </p:sp>
      <p:sp>
        <p:nvSpPr>
          <p:cNvPr id="122897" name="Rectangle 17"/>
          <p:cNvSpPr>
            <a:spLocks noChangeArrowheads="1"/>
          </p:cNvSpPr>
          <p:nvPr/>
        </p:nvSpPr>
        <p:spPr bwMode="auto">
          <a:xfrm>
            <a:off x="182563" y="1403350"/>
            <a:ext cx="90487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898" name="Rectangle 18"/>
          <p:cNvSpPr>
            <a:spLocks noChangeArrowheads="1"/>
          </p:cNvSpPr>
          <p:nvPr/>
        </p:nvSpPr>
        <p:spPr bwMode="auto">
          <a:xfrm>
            <a:off x="182563" y="1538288"/>
            <a:ext cx="90487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899" name="Rectangle 19"/>
          <p:cNvSpPr>
            <a:spLocks noChangeArrowheads="1"/>
          </p:cNvSpPr>
          <p:nvPr/>
        </p:nvSpPr>
        <p:spPr bwMode="auto">
          <a:xfrm>
            <a:off x="182563" y="1673225"/>
            <a:ext cx="90487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00" name="Rectangle 20"/>
          <p:cNvSpPr>
            <a:spLocks noChangeArrowheads="1"/>
          </p:cNvSpPr>
          <p:nvPr/>
        </p:nvSpPr>
        <p:spPr bwMode="auto">
          <a:xfrm>
            <a:off x="182563" y="1808163"/>
            <a:ext cx="90487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01" name="WordArt 21"/>
          <p:cNvSpPr>
            <a:spLocks noChangeArrowheads="1" noChangeShapeType="1" noTextEdit="1"/>
          </p:cNvSpPr>
          <p:nvPr/>
        </p:nvSpPr>
        <p:spPr bwMode="auto">
          <a:xfrm>
            <a:off x="227013" y="2033588"/>
            <a:ext cx="244475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連絡メモ</a:t>
            </a:r>
          </a:p>
        </p:txBody>
      </p:sp>
      <p:sp>
        <p:nvSpPr>
          <p:cNvPr id="122903" name="Text Box 23"/>
          <p:cNvSpPr txBox="1">
            <a:spLocks noChangeArrowheads="1"/>
          </p:cNvSpPr>
          <p:nvPr/>
        </p:nvSpPr>
        <p:spPr bwMode="auto">
          <a:xfrm>
            <a:off x="227013" y="1349375"/>
            <a:ext cx="150495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お電話がありました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折り返しお電話してください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折り返しメールしてください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その他</a:t>
            </a:r>
          </a:p>
        </p:txBody>
      </p:sp>
      <p:sp>
        <p:nvSpPr>
          <p:cNvPr id="122910" name="WordArt 30"/>
          <p:cNvSpPr>
            <a:spLocks noChangeArrowheads="1" noChangeShapeType="1" noTextEdit="1"/>
          </p:cNvSpPr>
          <p:nvPr/>
        </p:nvSpPr>
        <p:spPr bwMode="auto">
          <a:xfrm>
            <a:off x="3402013" y="142875"/>
            <a:ext cx="519112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伝言メモ</a:t>
            </a:r>
          </a:p>
        </p:txBody>
      </p:sp>
      <p:sp>
        <p:nvSpPr>
          <p:cNvPr id="122911" name="Line 31"/>
          <p:cNvSpPr>
            <a:spLocks noChangeShapeType="1"/>
          </p:cNvSpPr>
          <p:nvPr/>
        </p:nvSpPr>
        <p:spPr bwMode="auto">
          <a:xfrm>
            <a:off x="2660650" y="59372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12" name="Line 32"/>
          <p:cNvSpPr>
            <a:spLocks noChangeShapeType="1"/>
          </p:cNvSpPr>
          <p:nvPr/>
        </p:nvSpPr>
        <p:spPr bwMode="auto">
          <a:xfrm>
            <a:off x="2660650" y="863600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13" name="Line 33"/>
          <p:cNvSpPr>
            <a:spLocks noChangeShapeType="1"/>
          </p:cNvSpPr>
          <p:nvPr/>
        </p:nvSpPr>
        <p:spPr bwMode="auto">
          <a:xfrm>
            <a:off x="2660650" y="113347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14" name="Rectangle 34"/>
          <p:cNvSpPr>
            <a:spLocks noChangeArrowheads="1"/>
          </p:cNvSpPr>
          <p:nvPr/>
        </p:nvSpPr>
        <p:spPr bwMode="auto">
          <a:xfrm>
            <a:off x="2660650" y="1989138"/>
            <a:ext cx="2114550" cy="1304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15" name="WordArt 35"/>
          <p:cNvSpPr>
            <a:spLocks noChangeArrowheads="1" noChangeShapeType="1" noTextEdit="1"/>
          </p:cNvSpPr>
          <p:nvPr/>
        </p:nvSpPr>
        <p:spPr bwMode="auto">
          <a:xfrm>
            <a:off x="4551363" y="484188"/>
            <a:ext cx="204787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様へ</a:t>
            </a:r>
          </a:p>
        </p:txBody>
      </p:sp>
      <p:sp>
        <p:nvSpPr>
          <p:cNvPr id="122916" name="WordArt 36"/>
          <p:cNvSpPr>
            <a:spLocks noChangeArrowheads="1" noChangeShapeType="1" noTextEdit="1"/>
          </p:cNvSpPr>
          <p:nvPr/>
        </p:nvSpPr>
        <p:spPr bwMode="auto">
          <a:xfrm>
            <a:off x="2892425" y="469900"/>
            <a:ext cx="99695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TW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月 　　日　 　時　 　分</a:t>
            </a:r>
            <a:endParaRPr lang="ja-JP" altLang="en-US" sz="3600" kern="1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2917" name="WordArt 37"/>
          <p:cNvSpPr>
            <a:spLocks noChangeArrowheads="1" noChangeShapeType="1" noTextEdit="1"/>
          </p:cNvSpPr>
          <p:nvPr/>
        </p:nvSpPr>
        <p:spPr bwMode="auto">
          <a:xfrm>
            <a:off x="4579938" y="1000125"/>
            <a:ext cx="157162" cy="10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より</a:t>
            </a:r>
          </a:p>
        </p:txBody>
      </p:sp>
      <p:sp>
        <p:nvSpPr>
          <p:cNvPr id="122918" name="WordArt 38"/>
          <p:cNvSpPr>
            <a:spLocks noChangeArrowheads="1" noChangeShapeType="1" noTextEdit="1"/>
          </p:cNvSpPr>
          <p:nvPr/>
        </p:nvSpPr>
        <p:spPr bwMode="auto">
          <a:xfrm>
            <a:off x="2660650" y="1223963"/>
            <a:ext cx="179388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用件</a:t>
            </a:r>
          </a:p>
        </p:txBody>
      </p:sp>
      <p:sp>
        <p:nvSpPr>
          <p:cNvPr id="122919" name="Rectangle 39"/>
          <p:cNvSpPr>
            <a:spLocks noChangeArrowheads="1"/>
          </p:cNvSpPr>
          <p:nvPr/>
        </p:nvSpPr>
        <p:spPr bwMode="auto">
          <a:xfrm>
            <a:off x="2660650" y="1403350"/>
            <a:ext cx="90488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20" name="Rectangle 40"/>
          <p:cNvSpPr>
            <a:spLocks noChangeArrowheads="1"/>
          </p:cNvSpPr>
          <p:nvPr/>
        </p:nvSpPr>
        <p:spPr bwMode="auto">
          <a:xfrm>
            <a:off x="2660650" y="1538288"/>
            <a:ext cx="90488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21" name="Rectangle 41"/>
          <p:cNvSpPr>
            <a:spLocks noChangeArrowheads="1"/>
          </p:cNvSpPr>
          <p:nvPr/>
        </p:nvSpPr>
        <p:spPr bwMode="auto">
          <a:xfrm>
            <a:off x="2660650" y="1673225"/>
            <a:ext cx="90488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22" name="Rectangle 42"/>
          <p:cNvSpPr>
            <a:spLocks noChangeArrowheads="1"/>
          </p:cNvSpPr>
          <p:nvPr/>
        </p:nvSpPr>
        <p:spPr bwMode="auto">
          <a:xfrm>
            <a:off x="2660650" y="1808163"/>
            <a:ext cx="90488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23" name="WordArt 43"/>
          <p:cNvSpPr>
            <a:spLocks noChangeArrowheads="1" noChangeShapeType="1" noTextEdit="1"/>
          </p:cNvSpPr>
          <p:nvPr/>
        </p:nvSpPr>
        <p:spPr bwMode="auto">
          <a:xfrm>
            <a:off x="2705100" y="2033588"/>
            <a:ext cx="244475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連絡メモ</a:t>
            </a:r>
          </a:p>
        </p:txBody>
      </p:sp>
      <p:sp>
        <p:nvSpPr>
          <p:cNvPr id="122924" name="Text Box 44"/>
          <p:cNvSpPr txBox="1">
            <a:spLocks noChangeArrowheads="1"/>
          </p:cNvSpPr>
          <p:nvPr/>
        </p:nvSpPr>
        <p:spPr bwMode="auto">
          <a:xfrm>
            <a:off x="2705100" y="1349375"/>
            <a:ext cx="150495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お電話がありました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折り返しお電話してください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折り返しメールしてください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その他</a:t>
            </a:r>
          </a:p>
        </p:txBody>
      </p:sp>
      <p:sp>
        <p:nvSpPr>
          <p:cNvPr id="122930" name="WordArt 50"/>
          <p:cNvSpPr>
            <a:spLocks noChangeArrowheads="1" noChangeShapeType="1" noTextEdit="1"/>
          </p:cNvSpPr>
          <p:nvPr/>
        </p:nvSpPr>
        <p:spPr bwMode="auto">
          <a:xfrm>
            <a:off x="5873750" y="142875"/>
            <a:ext cx="519113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伝言メモ</a:t>
            </a:r>
          </a:p>
        </p:txBody>
      </p:sp>
      <p:sp>
        <p:nvSpPr>
          <p:cNvPr id="122931" name="Line 51"/>
          <p:cNvSpPr>
            <a:spLocks noChangeShapeType="1"/>
          </p:cNvSpPr>
          <p:nvPr/>
        </p:nvSpPr>
        <p:spPr bwMode="auto">
          <a:xfrm>
            <a:off x="5132388" y="59372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32" name="Line 52"/>
          <p:cNvSpPr>
            <a:spLocks noChangeShapeType="1"/>
          </p:cNvSpPr>
          <p:nvPr/>
        </p:nvSpPr>
        <p:spPr bwMode="auto">
          <a:xfrm>
            <a:off x="5132388" y="863600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33" name="Line 53"/>
          <p:cNvSpPr>
            <a:spLocks noChangeShapeType="1"/>
          </p:cNvSpPr>
          <p:nvPr/>
        </p:nvSpPr>
        <p:spPr bwMode="auto">
          <a:xfrm>
            <a:off x="5132388" y="113347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34" name="Rectangle 54"/>
          <p:cNvSpPr>
            <a:spLocks noChangeArrowheads="1"/>
          </p:cNvSpPr>
          <p:nvPr/>
        </p:nvSpPr>
        <p:spPr bwMode="auto">
          <a:xfrm>
            <a:off x="5132388" y="1989138"/>
            <a:ext cx="2114550" cy="1304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35" name="WordArt 55"/>
          <p:cNvSpPr>
            <a:spLocks noChangeArrowheads="1" noChangeShapeType="1" noTextEdit="1"/>
          </p:cNvSpPr>
          <p:nvPr/>
        </p:nvSpPr>
        <p:spPr bwMode="auto">
          <a:xfrm>
            <a:off x="7023100" y="484188"/>
            <a:ext cx="204788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様へ</a:t>
            </a:r>
          </a:p>
        </p:txBody>
      </p:sp>
      <p:sp>
        <p:nvSpPr>
          <p:cNvPr id="122936" name="WordArt 56"/>
          <p:cNvSpPr>
            <a:spLocks noChangeArrowheads="1" noChangeShapeType="1" noTextEdit="1"/>
          </p:cNvSpPr>
          <p:nvPr/>
        </p:nvSpPr>
        <p:spPr bwMode="auto">
          <a:xfrm>
            <a:off x="5364163" y="469900"/>
            <a:ext cx="99695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TW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月 　　日　 　時　 　分</a:t>
            </a:r>
            <a:endParaRPr lang="ja-JP" altLang="en-US" sz="3600" kern="1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2937" name="WordArt 57"/>
          <p:cNvSpPr>
            <a:spLocks noChangeArrowheads="1" noChangeShapeType="1" noTextEdit="1"/>
          </p:cNvSpPr>
          <p:nvPr/>
        </p:nvSpPr>
        <p:spPr bwMode="auto">
          <a:xfrm>
            <a:off x="7051675" y="1000125"/>
            <a:ext cx="157163" cy="10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より</a:t>
            </a:r>
          </a:p>
        </p:txBody>
      </p:sp>
      <p:sp>
        <p:nvSpPr>
          <p:cNvPr id="122938" name="WordArt 58"/>
          <p:cNvSpPr>
            <a:spLocks noChangeArrowheads="1" noChangeShapeType="1" noTextEdit="1"/>
          </p:cNvSpPr>
          <p:nvPr/>
        </p:nvSpPr>
        <p:spPr bwMode="auto">
          <a:xfrm>
            <a:off x="5132388" y="1223963"/>
            <a:ext cx="179387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用件</a:t>
            </a:r>
          </a:p>
        </p:txBody>
      </p:sp>
      <p:sp>
        <p:nvSpPr>
          <p:cNvPr id="122939" name="Rectangle 59"/>
          <p:cNvSpPr>
            <a:spLocks noChangeArrowheads="1"/>
          </p:cNvSpPr>
          <p:nvPr/>
        </p:nvSpPr>
        <p:spPr bwMode="auto">
          <a:xfrm>
            <a:off x="5132388" y="1403350"/>
            <a:ext cx="90487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40" name="Rectangle 60"/>
          <p:cNvSpPr>
            <a:spLocks noChangeArrowheads="1"/>
          </p:cNvSpPr>
          <p:nvPr/>
        </p:nvSpPr>
        <p:spPr bwMode="auto">
          <a:xfrm>
            <a:off x="5132388" y="1538288"/>
            <a:ext cx="90487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41" name="Rectangle 61"/>
          <p:cNvSpPr>
            <a:spLocks noChangeArrowheads="1"/>
          </p:cNvSpPr>
          <p:nvPr/>
        </p:nvSpPr>
        <p:spPr bwMode="auto">
          <a:xfrm>
            <a:off x="5132388" y="1673225"/>
            <a:ext cx="90487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42" name="Rectangle 62"/>
          <p:cNvSpPr>
            <a:spLocks noChangeArrowheads="1"/>
          </p:cNvSpPr>
          <p:nvPr/>
        </p:nvSpPr>
        <p:spPr bwMode="auto">
          <a:xfrm>
            <a:off x="5132388" y="1808163"/>
            <a:ext cx="90487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43" name="WordArt 63"/>
          <p:cNvSpPr>
            <a:spLocks noChangeArrowheads="1" noChangeShapeType="1" noTextEdit="1"/>
          </p:cNvSpPr>
          <p:nvPr/>
        </p:nvSpPr>
        <p:spPr bwMode="auto">
          <a:xfrm>
            <a:off x="5176838" y="2033588"/>
            <a:ext cx="244475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連絡メモ</a:t>
            </a:r>
          </a:p>
        </p:txBody>
      </p:sp>
      <p:sp>
        <p:nvSpPr>
          <p:cNvPr id="122944" name="Text Box 64"/>
          <p:cNvSpPr txBox="1">
            <a:spLocks noChangeArrowheads="1"/>
          </p:cNvSpPr>
          <p:nvPr/>
        </p:nvSpPr>
        <p:spPr bwMode="auto">
          <a:xfrm>
            <a:off x="5176838" y="1349375"/>
            <a:ext cx="150495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お電話がありました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折り返しお電話してください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折り返しメールしてください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その他</a:t>
            </a:r>
          </a:p>
        </p:txBody>
      </p:sp>
      <p:sp>
        <p:nvSpPr>
          <p:cNvPr id="122950" name="WordArt 70"/>
          <p:cNvSpPr>
            <a:spLocks noChangeArrowheads="1" noChangeShapeType="1" noTextEdit="1"/>
          </p:cNvSpPr>
          <p:nvPr/>
        </p:nvSpPr>
        <p:spPr bwMode="auto">
          <a:xfrm>
            <a:off x="8351838" y="142875"/>
            <a:ext cx="519112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伝言メモ</a:t>
            </a:r>
          </a:p>
        </p:txBody>
      </p:sp>
      <p:sp>
        <p:nvSpPr>
          <p:cNvPr id="122951" name="Line 71"/>
          <p:cNvSpPr>
            <a:spLocks noChangeShapeType="1"/>
          </p:cNvSpPr>
          <p:nvPr/>
        </p:nvSpPr>
        <p:spPr bwMode="auto">
          <a:xfrm>
            <a:off x="7610475" y="59372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52" name="Line 72"/>
          <p:cNvSpPr>
            <a:spLocks noChangeShapeType="1"/>
          </p:cNvSpPr>
          <p:nvPr/>
        </p:nvSpPr>
        <p:spPr bwMode="auto">
          <a:xfrm>
            <a:off x="7610475" y="863600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53" name="Line 73"/>
          <p:cNvSpPr>
            <a:spLocks noChangeShapeType="1"/>
          </p:cNvSpPr>
          <p:nvPr/>
        </p:nvSpPr>
        <p:spPr bwMode="auto">
          <a:xfrm>
            <a:off x="7610475" y="113347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54" name="Rectangle 74"/>
          <p:cNvSpPr>
            <a:spLocks noChangeArrowheads="1"/>
          </p:cNvSpPr>
          <p:nvPr/>
        </p:nvSpPr>
        <p:spPr bwMode="auto">
          <a:xfrm>
            <a:off x="7610475" y="1989138"/>
            <a:ext cx="2114550" cy="1304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55" name="WordArt 75"/>
          <p:cNvSpPr>
            <a:spLocks noChangeArrowheads="1" noChangeShapeType="1" noTextEdit="1"/>
          </p:cNvSpPr>
          <p:nvPr/>
        </p:nvSpPr>
        <p:spPr bwMode="auto">
          <a:xfrm>
            <a:off x="9501188" y="484188"/>
            <a:ext cx="204787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様へ</a:t>
            </a:r>
          </a:p>
        </p:txBody>
      </p:sp>
      <p:sp>
        <p:nvSpPr>
          <p:cNvPr id="122956" name="WordArt 76"/>
          <p:cNvSpPr>
            <a:spLocks noChangeArrowheads="1" noChangeShapeType="1" noTextEdit="1"/>
          </p:cNvSpPr>
          <p:nvPr/>
        </p:nvSpPr>
        <p:spPr bwMode="auto">
          <a:xfrm>
            <a:off x="7842250" y="469900"/>
            <a:ext cx="99695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TW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月 　　日　 　時　 　分</a:t>
            </a:r>
            <a:endParaRPr lang="ja-JP" altLang="en-US" sz="3600" kern="1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2957" name="WordArt 77"/>
          <p:cNvSpPr>
            <a:spLocks noChangeArrowheads="1" noChangeShapeType="1" noTextEdit="1"/>
          </p:cNvSpPr>
          <p:nvPr/>
        </p:nvSpPr>
        <p:spPr bwMode="auto">
          <a:xfrm>
            <a:off x="9529763" y="1000125"/>
            <a:ext cx="157162" cy="10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より</a:t>
            </a:r>
          </a:p>
        </p:txBody>
      </p:sp>
      <p:sp>
        <p:nvSpPr>
          <p:cNvPr id="122958" name="WordArt 78"/>
          <p:cNvSpPr>
            <a:spLocks noChangeArrowheads="1" noChangeShapeType="1" noTextEdit="1"/>
          </p:cNvSpPr>
          <p:nvPr/>
        </p:nvSpPr>
        <p:spPr bwMode="auto">
          <a:xfrm>
            <a:off x="7610475" y="1223963"/>
            <a:ext cx="179388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用件</a:t>
            </a:r>
          </a:p>
        </p:txBody>
      </p:sp>
      <p:sp>
        <p:nvSpPr>
          <p:cNvPr id="122959" name="Rectangle 79"/>
          <p:cNvSpPr>
            <a:spLocks noChangeArrowheads="1"/>
          </p:cNvSpPr>
          <p:nvPr/>
        </p:nvSpPr>
        <p:spPr bwMode="auto">
          <a:xfrm>
            <a:off x="7610475" y="1403350"/>
            <a:ext cx="90488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60" name="Rectangle 80"/>
          <p:cNvSpPr>
            <a:spLocks noChangeArrowheads="1"/>
          </p:cNvSpPr>
          <p:nvPr/>
        </p:nvSpPr>
        <p:spPr bwMode="auto">
          <a:xfrm>
            <a:off x="7610475" y="1538288"/>
            <a:ext cx="90488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61" name="Rectangle 81"/>
          <p:cNvSpPr>
            <a:spLocks noChangeArrowheads="1"/>
          </p:cNvSpPr>
          <p:nvPr/>
        </p:nvSpPr>
        <p:spPr bwMode="auto">
          <a:xfrm>
            <a:off x="7610475" y="1673225"/>
            <a:ext cx="90488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62" name="Rectangle 82"/>
          <p:cNvSpPr>
            <a:spLocks noChangeArrowheads="1"/>
          </p:cNvSpPr>
          <p:nvPr/>
        </p:nvSpPr>
        <p:spPr bwMode="auto">
          <a:xfrm>
            <a:off x="7610475" y="1808163"/>
            <a:ext cx="90488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63" name="WordArt 83"/>
          <p:cNvSpPr>
            <a:spLocks noChangeArrowheads="1" noChangeShapeType="1" noTextEdit="1"/>
          </p:cNvSpPr>
          <p:nvPr/>
        </p:nvSpPr>
        <p:spPr bwMode="auto">
          <a:xfrm>
            <a:off x="7654925" y="2033588"/>
            <a:ext cx="244475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連絡メモ</a:t>
            </a:r>
          </a:p>
        </p:txBody>
      </p:sp>
      <p:sp>
        <p:nvSpPr>
          <p:cNvPr id="122964" name="Text Box 84"/>
          <p:cNvSpPr txBox="1">
            <a:spLocks noChangeArrowheads="1"/>
          </p:cNvSpPr>
          <p:nvPr/>
        </p:nvSpPr>
        <p:spPr bwMode="auto">
          <a:xfrm>
            <a:off x="7654925" y="1349375"/>
            <a:ext cx="150495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お電話がありました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折り返しお電話してください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折り返しメールしてください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その他</a:t>
            </a:r>
          </a:p>
        </p:txBody>
      </p:sp>
      <p:sp>
        <p:nvSpPr>
          <p:cNvPr id="122970" name="WordArt 90"/>
          <p:cNvSpPr>
            <a:spLocks noChangeArrowheads="1" noChangeShapeType="1" noTextEdit="1"/>
          </p:cNvSpPr>
          <p:nvPr/>
        </p:nvSpPr>
        <p:spPr bwMode="auto">
          <a:xfrm>
            <a:off x="923925" y="3571875"/>
            <a:ext cx="519113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伝言メモ</a:t>
            </a:r>
          </a:p>
        </p:txBody>
      </p:sp>
      <p:sp>
        <p:nvSpPr>
          <p:cNvPr id="122971" name="Line 91"/>
          <p:cNvSpPr>
            <a:spLocks noChangeShapeType="1"/>
          </p:cNvSpPr>
          <p:nvPr/>
        </p:nvSpPr>
        <p:spPr bwMode="auto">
          <a:xfrm>
            <a:off x="182563" y="402272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72" name="Line 92"/>
          <p:cNvSpPr>
            <a:spLocks noChangeShapeType="1"/>
          </p:cNvSpPr>
          <p:nvPr/>
        </p:nvSpPr>
        <p:spPr bwMode="auto">
          <a:xfrm>
            <a:off x="182563" y="4292600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73" name="Line 93"/>
          <p:cNvSpPr>
            <a:spLocks noChangeShapeType="1"/>
          </p:cNvSpPr>
          <p:nvPr/>
        </p:nvSpPr>
        <p:spPr bwMode="auto">
          <a:xfrm>
            <a:off x="182563" y="456247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74" name="Rectangle 94"/>
          <p:cNvSpPr>
            <a:spLocks noChangeArrowheads="1"/>
          </p:cNvSpPr>
          <p:nvPr/>
        </p:nvSpPr>
        <p:spPr bwMode="auto">
          <a:xfrm>
            <a:off x="182563" y="5418138"/>
            <a:ext cx="2114550" cy="1304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75" name="WordArt 95"/>
          <p:cNvSpPr>
            <a:spLocks noChangeArrowheads="1" noChangeShapeType="1" noTextEdit="1"/>
          </p:cNvSpPr>
          <p:nvPr/>
        </p:nvSpPr>
        <p:spPr bwMode="auto">
          <a:xfrm>
            <a:off x="2073275" y="3913188"/>
            <a:ext cx="204788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様へ</a:t>
            </a:r>
          </a:p>
        </p:txBody>
      </p:sp>
      <p:sp>
        <p:nvSpPr>
          <p:cNvPr id="122976" name="WordArt 96"/>
          <p:cNvSpPr>
            <a:spLocks noChangeArrowheads="1" noChangeShapeType="1" noTextEdit="1"/>
          </p:cNvSpPr>
          <p:nvPr/>
        </p:nvSpPr>
        <p:spPr bwMode="auto">
          <a:xfrm>
            <a:off x="414338" y="3898900"/>
            <a:ext cx="99695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TW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月 　　日　 　時　 　分</a:t>
            </a:r>
            <a:endParaRPr lang="ja-JP" altLang="en-US" sz="3600" kern="1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2977" name="WordArt 97"/>
          <p:cNvSpPr>
            <a:spLocks noChangeArrowheads="1" noChangeShapeType="1" noTextEdit="1"/>
          </p:cNvSpPr>
          <p:nvPr/>
        </p:nvSpPr>
        <p:spPr bwMode="auto">
          <a:xfrm>
            <a:off x="2101850" y="4429125"/>
            <a:ext cx="157163" cy="10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より</a:t>
            </a:r>
          </a:p>
        </p:txBody>
      </p:sp>
      <p:sp>
        <p:nvSpPr>
          <p:cNvPr id="122978" name="WordArt 98"/>
          <p:cNvSpPr>
            <a:spLocks noChangeArrowheads="1" noChangeShapeType="1" noTextEdit="1"/>
          </p:cNvSpPr>
          <p:nvPr/>
        </p:nvSpPr>
        <p:spPr bwMode="auto">
          <a:xfrm>
            <a:off x="182563" y="4652963"/>
            <a:ext cx="179387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用件</a:t>
            </a:r>
          </a:p>
        </p:txBody>
      </p:sp>
      <p:sp>
        <p:nvSpPr>
          <p:cNvPr id="122979" name="Rectangle 99"/>
          <p:cNvSpPr>
            <a:spLocks noChangeArrowheads="1"/>
          </p:cNvSpPr>
          <p:nvPr/>
        </p:nvSpPr>
        <p:spPr bwMode="auto">
          <a:xfrm>
            <a:off x="182563" y="4832350"/>
            <a:ext cx="90487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80" name="Rectangle 100"/>
          <p:cNvSpPr>
            <a:spLocks noChangeArrowheads="1"/>
          </p:cNvSpPr>
          <p:nvPr/>
        </p:nvSpPr>
        <p:spPr bwMode="auto">
          <a:xfrm>
            <a:off x="182563" y="4967288"/>
            <a:ext cx="90487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81" name="Rectangle 101"/>
          <p:cNvSpPr>
            <a:spLocks noChangeArrowheads="1"/>
          </p:cNvSpPr>
          <p:nvPr/>
        </p:nvSpPr>
        <p:spPr bwMode="auto">
          <a:xfrm>
            <a:off x="182563" y="5102225"/>
            <a:ext cx="90487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82" name="Rectangle 102"/>
          <p:cNvSpPr>
            <a:spLocks noChangeArrowheads="1"/>
          </p:cNvSpPr>
          <p:nvPr/>
        </p:nvSpPr>
        <p:spPr bwMode="auto">
          <a:xfrm>
            <a:off x="182563" y="5237163"/>
            <a:ext cx="90487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83" name="WordArt 103"/>
          <p:cNvSpPr>
            <a:spLocks noChangeArrowheads="1" noChangeShapeType="1" noTextEdit="1"/>
          </p:cNvSpPr>
          <p:nvPr/>
        </p:nvSpPr>
        <p:spPr bwMode="auto">
          <a:xfrm>
            <a:off x="227013" y="5462588"/>
            <a:ext cx="244475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連絡メモ</a:t>
            </a:r>
          </a:p>
        </p:txBody>
      </p:sp>
      <p:sp>
        <p:nvSpPr>
          <p:cNvPr id="122984" name="Text Box 104"/>
          <p:cNvSpPr txBox="1">
            <a:spLocks noChangeArrowheads="1"/>
          </p:cNvSpPr>
          <p:nvPr/>
        </p:nvSpPr>
        <p:spPr bwMode="auto">
          <a:xfrm>
            <a:off x="227013" y="4778375"/>
            <a:ext cx="150495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お電話がありました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折り返しお電話してください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折り返しメールしてください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その他</a:t>
            </a:r>
          </a:p>
        </p:txBody>
      </p:sp>
      <p:sp>
        <p:nvSpPr>
          <p:cNvPr id="122990" name="WordArt 110"/>
          <p:cNvSpPr>
            <a:spLocks noChangeArrowheads="1" noChangeShapeType="1" noTextEdit="1"/>
          </p:cNvSpPr>
          <p:nvPr/>
        </p:nvSpPr>
        <p:spPr bwMode="auto">
          <a:xfrm>
            <a:off x="3402013" y="3571875"/>
            <a:ext cx="519112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伝言メモ</a:t>
            </a:r>
          </a:p>
        </p:txBody>
      </p:sp>
      <p:sp>
        <p:nvSpPr>
          <p:cNvPr id="122991" name="Line 111"/>
          <p:cNvSpPr>
            <a:spLocks noChangeShapeType="1"/>
          </p:cNvSpPr>
          <p:nvPr/>
        </p:nvSpPr>
        <p:spPr bwMode="auto">
          <a:xfrm>
            <a:off x="2660650" y="402272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92" name="Line 112"/>
          <p:cNvSpPr>
            <a:spLocks noChangeShapeType="1"/>
          </p:cNvSpPr>
          <p:nvPr/>
        </p:nvSpPr>
        <p:spPr bwMode="auto">
          <a:xfrm>
            <a:off x="2660650" y="4292600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93" name="Line 113"/>
          <p:cNvSpPr>
            <a:spLocks noChangeShapeType="1"/>
          </p:cNvSpPr>
          <p:nvPr/>
        </p:nvSpPr>
        <p:spPr bwMode="auto">
          <a:xfrm>
            <a:off x="2660650" y="456247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94" name="Rectangle 114"/>
          <p:cNvSpPr>
            <a:spLocks noChangeArrowheads="1"/>
          </p:cNvSpPr>
          <p:nvPr/>
        </p:nvSpPr>
        <p:spPr bwMode="auto">
          <a:xfrm>
            <a:off x="2660650" y="5418138"/>
            <a:ext cx="2114550" cy="1304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95" name="WordArt 115"/>
          <p:cNvSpPr>
            <a:spLocks noChangeArrowheads="1" noChangeShapeType="1" noTextEdit="1"/>
          </p:cNvSpPr>
          <p:nvPr/>
        </p:nvSpPr>
        <p:spPr bwMode="auto">
          <a:xfrm>
            <a:off x="4551363" y="3913188"/>
            <a:ext cx="204787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様へ</a:t>
            </a:r>
          </a:p>
        </p:txBody>
      </p:sp>
      <p:sp>
        <p:nvSpPr>
          <p:cNvPr id="122996" name="WordArt 116"/>
          <p:cNvSpPr>
            <a:spLocks noChangeArrowheads="1" noChangeShapeType="1" noTextEdit="1"/>
          </p:cNvSpPr>
          <p:nvPr/>
        </p:nvSpPr>
        <p:spPr bwMode="auto">
          <a:xfrm>
            <a:off x="2892425" y="3898900"/>
            <a:ext cx="99695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TW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月 　　日　 　時　 　分</a:t>
            </a:r>
            <a:endParaRPr lang="ja-JP" altLang="en-US" sz="3600" kern="1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2997" name="WordArt 117"/>
          <p:cNvSpPr>
            <a:spLocks noChangeArrowheads="1" noChangeShapeType="1" noTextEdit="1"/>
          </p:cNvSpPr>
          <p:nvPr/>
        </p:nvSpPr>
        <p:spPr bwMode="auto">
          <a:xfrm>
            <a:off x="4579938" y="4429125"/>
            <a:ext cx="157162" cy="10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より</a:t>
            </a:r>
          </a:p>
        </p:txBody>
      </p:sp>
      <p:sp>
        <p:nvSpPr>
          <p:cNvPr id="122998" name="WordArt 118"/>
          <p:cNvSpPr>
            <a:spLocks noChangeArrowheads="1" noChangeShapeType="1" noTextEdit="1"/>
          </p:cNvSpPr>
          <p:nvPr/>
        </p:nvSpPr>
        <p:spPr bwMode="auto">
          <a:xfrm>
            <a:off x="2660650" y="4652963"/>
            <a:ext cx="179388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用件</a:t>
            </a:r>
          </a:p>
        </p:txBody>
      </p:sp>
      <p:sp>
        <p:nvSpPr>
          <p:cNvPr id="122999" name="Rectangle 119"/>
          <p:cNvSpPr>
            <a:spLocks noChangeArrowheads="1"/>
          </p:cNvSpPr>
          <p:nvPr/>
        </p:nvSpPr>
        <p:spPr bwMode="auto">
          <a:xfrm>
            <a:off x="2660650" y="4832350"/>
            <a:ext cx="90488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00" name="Rectangle 120"/>
          <p:cNvSpPr>
            <a:spLocks noChangeArrowheads="1"/>
          </p:cNvSpPr>
          <p:nvPr/>
        </p:nvSpPr>
        <p:spPr bwMode="auto">
          <a:xfrm>
            <a:off x="2660650" y="4967288"/>
            <a:ext cx="90488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01" name="Rectangle 121"/>
          <p:cNvSpPr>
            <a:spLocks noChangeArrowheads="1"/>
          </p:cNvSpPr>
          <p:nvPr/>
        </p:nvSpPr>
        <p:spPr bwMode="auto">
          <a:xfrm>
            <a:off x="2660650" y="5102225"/>
            <a:ext cx="90488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02" name="Rectangle 122"/>
          <p:cNvSpPr>
            <a:spLocks noChangeArrowheads="1"/>
          </p:cNvSpPr>
          <p:nvPr/>
        </p:nvSpPr>
        <p:spPr bwMode="auto">
          <a:xfrm>
            <a:off x="2660650" y="5237163"/>
            <a:ext cx="90488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03" name="WordArt 123"/>
          <p:cNvSpPr>
            <a:spLocks noChangeArrowheads="1" noChangeShapeType="1" noTextEdit="1"/>
          </p:cNvSpPr>
          <p:nvPr/>
        </p:nvSpPr>
        <p:spPr bwMode="auto">
          <a:xfrm>
            <a:off x="2705100" y="5462588"/>
            <a:ext cx="244475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連絡メモ</a:t>
            </a:r>
          </a:p>
        </p:txBody>
      </p:sp>
      <p:sp>
        <p:nvSpPr>
          <p:cNvPr id="123004" name="Text Box 124"/>
          <p:cNvSpPr txBox="1">
            <a:spLocks noChangeArrowheads="1"/>
          </p:cNvSpPr>
          <p:nvPr/>
        </p:nvSpPr>
        <p:spPr bwMode="auto">
          <a:xfrm>
            <a:off x="2705100" y="4778375"/>
            <a:ext cx="150495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お電話がありました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折り返しお電話してください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折り返しメールしてください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その他</a:t>
            </a:r>
          </a:p>
        </p:txBody>
      </p:sp>
      <p:sp>
        <p:nvSpPr>
          <p:cNvPr id="123010" name="WordArt 130"/>
          <p:cNvSpPr>
            <a:spLocks noChangeArrowheads="1" noChangeShapeType="1" noTextEdit="1"/>
          </p:cNvSpPr>
          <p:nvPr/>
        </p:nvSpPr>
        <p:spPr bwMode="auto">
          <a:xfrm>
            <a:off x="5873750" y="3571875"/>
            <a:ext cx="519113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伝言メモ</a:t>
            </a:r>
          </a:p>
        </p:txBody>
      </p:sp>
      <p:sp>
        <p:nvSpPr>
          <p:cNvPr id="123011" name="Line 131"/>
          <p:cNvSpPr>
            <a:spLocks noChangeShapeType="1"/>
          </p:cNvSpPr>
          <p:nvPr/>
        </p:nvSpPr>
        <p:spPr bwMode="auto">
          <a:xfrm>
            <a:off x="5132388" y="402272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12" name="Line 132"/>
          <p:cNvSpPr>
            <a:spLocks noChangeShapeType="1"/>
          </p:cNvSpPr>
          <p:nvPr/>
        </p:nvSpPr>
        <p:spPr bwMode="auto">
          <a:xfrm>
            <a:off x="5132388" y="4292600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13" name="Line 133"/>
          <p:cNvSpPr>
            <a:spLocks noChangeShapeType="1"/>
          </p:cNvSpPr>
          <p:nvPr/>
        </p:nvSpPr>
        <p:spPr bwMode="auto">
          <a:xfrm>
            <a:off x="5132388" y="456247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14" name="Rectangle 134"/>
          <p:cNvSpPr>
            <a:spLocks noChangeArrowheads="1"/>
          </p:cNvSpPr>
          <p:nvPr/>
        </p:nvSpPr>
        <p:spPr bwMode="auto">
          <a:xfrm>
            <a:off x="5132388" y="5418138"/>
            <a:ext cx="2114550" cy="1304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15" name="WordArt 135"/>
          <p:cNvSpPr>
            <a:spLocks noChangeArrowheads="1" noChangeShapeType="1" noTextEdit="1"/>
          </p:cNvSpPr>
          <p:nvPr/>
        </p:nvSpPr>
        <p:spPr bwMode="auto">
          <a:xfrm>
            <a:off x="7023100" y="3913188"/>
            <a:ext cx="204788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様へ</a:t>
            </a:r>
          </a:p>
        </p:txBody>
      </p:sp>
      <p:sp>
        <p:nvSpPr>
          <p:cNvPr id="123016" name="WordArt 136"/>
          <p:cNvSpPr>
            <a:spLocks noChangeArrowheads="1" noChangeShapeType="1" noTextEdit="1"/>
          </p:cNvSpPr>
          <p:nvPr/>
        </p:nvSpPr>
        <p:spPr bwMode="auto">
          <a:xfrm>
            <a:off x="5364163" y="3898900"/>
            <a:ext cx="99695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TW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月 　　日　 　時　 　分</a:t>
            </a:r>
            <a:endParaRPr lang="ja-JP" altLang="en-US" sz="3600" kern="1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3017" name="WordArt 137"/>
          <p:cNvSpPr>
            <a:spLocks noChangeArrowheads="1" noChangeShapeType="1" noTextEdit="1"/>
          </p:cNvSpPr>
          <p:nvPr/>
        </p:nvSpPr>
        <p:spPr bwMode="auto">
          <a:xfrm>
            <a:off x="7051675" y="4429125"/>
            <a:ext cx="157163" cy="10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より</a:t>
            </a:r>
          </a:p>
        </p:txBody>
      </p:sp>
      <p:sp>
        <p:nvSpPr>
          <p:cNvPr id="123018" name="WordArt 138"/>
          <p:cNvSpPr>
            <a:spLocks noChangeArrowheads="1" noChangeShapeType="1" noTextEdit="1"/>
          </p:cNvSpPr>
          <p:nvPr/>
        </p:nvSpPr>
        <p:spPr bwMode="auto">
          <a:xfrm>
            <a:off x="5132388" y="4652963"/>
            <a:ext cx="179387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用件</a:t>
            </a:r>
          </a:p>
        </p:txBody>
      </p:sp>
      <p:sp>
        <p:nvSpPr>
          <p:cNvPr id="123019" name="Rectangle 139"/>
          <p:cNvSpPr>
            <a:spLocks noChangeArrowheads="1"/>
          </p:cNvSpPr>
          <p:nvPr/>
        </p:nvSpPr>
        <p:spPr bwMode="auto">
          <a:xfrm>
            <a:off x="5132388" y="4832350"/>
            <a:ext cx="90487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20" name="Rectangle 140"/>
          <p:cNvSpPr>
            <a:spLocks noChangeArrowheads="1"/>
          </p:cNvSpPr>
          <p:nvPr/>
        </p:nvSpPr>
        <p:spPr bwMode="auto">
          <a:xfrm>
            <a:off x="5132388" y="4967288"/>
            <a:ext cx="90487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21" name="Rectangle 141"/>
          <p:cNvSpPr>
            <a:spLocks noChangeArrowheads="1"/>
          </p:cNvSpPr>
          <p:nvPr/>
        </p:nvSpPr>
        <p:spPr bwMode="auto">
          <a:xfrm>
            <a:off x="5132388" y="5102225"/>
            <a:ext cx="90487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22" name="Rectangle 142"/>
          <p:cNvSpPr>
            <a:spLocks noChangeArrowheads="1"/>
          </p:cNvSpPr>
          <p:nvPr/>
        </p:nvSpPr>
        <p:spPr bwMode="auto">
          <a:xfrm>
            <a:off x="5132388" y="5237163"/>
            <a:ext cx="90487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23" name="WordArt 143"/>
          <p:cNvSpPr>
            <a:spLocks noChangeArrowheads="1" noChangeShapeType="1" noTextEdit="1"/>
          </p:cNvSpPr>
          <p:nvPr/>
        </p:nvSpPr>
        <p:spPr bwMode="auto">
          <a:xfrm>
            <a:off x="5176838" y="5462588"/>
            <a:ext cx="244475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連絡メモ</a:t>
            </a:r>
          </a:p>
        </p:txBody>
      </p:sp>
      <p:sp>
        <p:nvSpPr>
          <p:cNvPr id="123024" name="Text Box 144"/>
          <p:cNvSpPr txBox="1">
            <a:spLocks noChangeArrowheads="1"/>
          </p:cNvSpPr>
          <p:nvPr/>
        </p:nvSpPr>
        <p:spPr bwMode="auto">
          <a:xfrm>
            <a:off x="5176838" y="4778375"/>
            <a:ext cx="150495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お電話がありました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折り返しお電話してください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折り返しメールしてください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その他</a:t>
            </a:r>
          </a:p>
        </p:txBody>
      </p:sp>
      <p:sp>
        <p:nvSpPr>
          <p:cNvPr id="123030" name="WordArt 150"/>
          <p:cNvSpPr>
            <a:spLocks noChangeArrowheads="1" noChangeShapeType="1" noTextEdit="1"/>
          </p:cNvSpPr>
          <p:nvPr/>
        </p:nvSpPr>
        <p:spPr bwMode="auto">
          <a:xfrm>
            <a:off x="8351838" y="3571875"/>
            <a:ext cx="519112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伝言メモ</a:t>
            </a:r>
          </a:p>
        </p:txBody>
      </p:sp>
      <p:sp>
        <p:nvSpPr>
          <p:cNvPr id="123031" name="Line 151"/>
          <p:cNvSpPr>
            <a:spLocks noChangeShapeType="1"/>
          </p:cNvSpPr>
          <p:nvPr/>
        </p:nvSpPr>
        <p:spPr bwMode="auto">
          <a:xfrm>
            <a:off x="7610475" y="402272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32" name="Line 152"/>
          <p:cNvSpPr>
            <a:spLocks noChangeShapeType="1"/>
          </p:cNvSpPr>
          <p:nvPr/>
        </p:nvSpPr>
        <p:spPr bwMode="auto">
          <a:xfrm>
            <a:off x="7610475" y="4292600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33" name="Line 153"/>
          <p:cNvSpPr>
            <a:spLocks noChangeShapeType="1"/>
          </p:cNvSpPr>
          <p:nvPr/>
        </p:nvSpPr>
        <p:spPr bwMode="auto">
          <a:xfrm>
            <a:off x="7610475" y="456247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34" name="Rectangle 154"/>
          <p:cNvSpPr>
            <a:spLocks noChangeArrowheads="1"/>
          </p:cNvSpPr>
          <p:nvPr/>
        </p:nvSpPr>
        <p:spPr bwMode="auto">
          <a:xfrm>
            <a:off x="7610475" y="5418138"/>
            <a:ext cx="2114550" cy="1304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35" name="WordArt 155"/>
          <p:cNvSpPr>
            <a:spLocks noChangeArrowheads="1" noChangeShapeType="1" noTextEdit="1"/>
          </p:cNvSpPr>
          <p:nvPr/>
        </p:nvSpPr>
        <p:spPr bwMode="auto">
          <a:xfrm>
            <a:off x="9501188" y="3913188"/>
            <a:ext cx="204787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様へ</a:t>
            </a:r>
          </a:p>
        </p:txBody>
      </p:sp>
      <p:sp>
        <p:nvSpPr>
          <p:cNvPr id="123036" name="WordArt 156"/>
          <p:cNvSpPr>
            <a:spLocks noChangeArrowheads="1" noChangeShapeType="1" noTextEdit="1"/>
          </p:cNvSpPr>
          <p:nvPr/>
        </p:nvSpPr>
        <p:spPr bwMode="auto">
          <a:xfrm>
            <a:off x="7842250" y="3898900"/>
            <a:ext cx="99695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TW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月 　　日　 　時　 　分</a:t>
            </a:r>
            <a:endParaRPr lang="ja-JP" altLang="en-US" sz="3600" kern="1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3037" name="WordArt 157"/>
          <p:cNvSpPr>
            <a:spLocks noChangeArrowheads="1" noChangeShapeType="1" noTextEdit="1"/>
          </p:cNvSpPr>
          <p:nvPr/>
        </p:nvSpPr>
        <p:spPr bwMode="auto">
          <a:xfrm>
            <a:off x="9529763" y="4429125"/>
            <a:ext cx="157162" cy="10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より</a:t>
            </a:r>
          </a:p>
        </p:txBody>
      </p:sp>
      <p:sp>
        <p:nvSpPr>
          <p:cNvPr id="123038" name="WordArt 158"/>
          <p:cNvSpPr>
            <a:spLocks noChangeArrowheads="1" noChangeShapeType="1" noTextEdit="1"/>
          </p:cNvSpPr>
          <p:nvPr/>
        </p:nvSpPr>
        <p:spPr bwMode="auto">
          <a:xfrm>
            <a:off x="7610475" y="4652963"/>
            <a:ext cx="179388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用件</a:t>
            </a:r>
          </a:p>
        </p:txBody>
      </p:sp>
      <p:sp>
        <p:nvSpPr>
          <p:cNvPr id="123039" name="Rectangle 159"/>
          <p:cNvSpPr>
            <a:spLocks noChangeArrowheads="1"/>
          </p:cNvSpPr>
          <p:nvPr/>
        </p:nvSpPr>
        <p:spPr bwMode="auto">
          <a:xfrm>
            <a:off x="7610475" y="4832350"/>
            <a:ext cx="90488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40" name="Rectangle 160"/>
          <p:cNvSpPr>
            <a:spLocks noChangeArrowheads="1"/>
          </p:cNvSpPr>
          <p:nvPr/>
        </p:nvSpPr>
        <p:spPr bwMode="auto">
          <a:xfrm>
            <a:off x="7610475" y="4967288"/>
            <a:ext cx="90488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41" name="Rectangle 161"/>
          <p:cNvSpPr>
            <a:spLocks noChangeArrowheads="1"/>
          </p:cNvSpPr>
          <p:nvPr/>
        </p:nvSpPr>
        <p:spPr bwMode="auto">
          <a:xfrm>
            <a:off x="7610475" y="5102225"/>
            <a:ext cx="90488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42" name="Rectangle 162"/>
          <p:cNvSpPr>
            <a:spLocks noChangeArrowheads="1"/>
          </p:cNvSpPr>
          <p:nvPr/>
        </p:nvSpPr>
        <p:spPr bwMode="auto">
          <a:xfrm>
            <a:off x="7610475" y="5237163"/>
            <a:ext cx="90488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43" name="WordArt 163"/>
          <p:cNvSpPr>
            <a:spLocks noChangeArrowheads="1" noChangeShapeType="1" noTextEdit="1"/>
          </p:cNvSpPr>
          <p:nvPr/>
        </p:nvSpPr>
        <p:spPr bwMode="auto">
          <a:xfrm>
            <a:off x="7654925" y="5462588"/>
            <a:ext cx="244475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連絡メモ</a:t>
            </a:r>
          </a:p>
        </p:txBody>
      </p:sp>
      <p:sp>
        <p:nvSpPr>
          <p:cNvPr id="123044" name="Text Box 164"/>
          <p:cNvSpPr txBox="1">
            <a:spLocks noChangeArrowheads="1"/>
          </p:cNvSpPr>
          <p:nvPr/>
        </p:nvSpPr>
        <p:spPr bwMode="auto">
          <a:xfrm>
            <a:off x="7654925" y="4778375"/>
            <a:ext cx="150495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お電話がありました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折り返しお電話してください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折り返しメールしてください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その他</a:t>
            </a:r>
          </a:p>
        </p:txBody>
      </p:sp>
      <p:sp>
        <p:nvSpPr>
          <p:cNvPr id="123045" name="Line 165"/>
          <p:cNvSpPr>
            <a:spLocks noChangeShapeType="1"/>
          </p:cNvSpPr>
          <p:nvPr/>
        </p:nvSpPr>
        <p:spPr bwMode="auto">
          <a:xfrm>
            <a:off x="0" y="3429000"/>
            <a:ext cx="9906000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46" name="Line 166"/>
          <p:cNvSpPr>
            <a:spLocks noChangeShapeType="1"/>
          </p:cNvSpPr>
          <p:nvPr/>
        </p:nvSpPr>
        <p:spPr bwMode="auto">
          <a:xfrm>
            <a:off x="2478088" y="0"/>
            <a:ext cx="0" cy="685800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47" name="Line 167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48" name="Line 168"/>
          <p:cNvSpPr>
            <a:spLocks noChangeShapeType="1"/>
          </p:cNvSpPr>
          <p:nvPr/>
        </p:nvSpPr>
        <p:spPr bwMode="auto">
          <a:xfrm>
            <a:off x="7427913" y="0"/>
            <a:ext cx="0" cy="685800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5539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930" name="Group 2"/>
          <p:cNvGrpSpPr>
            <a:grpSpLocks/>
          </p:cNvGrpSpPr>
          <p:nvPr/>
        </p:nvGrpSpPr>
        <p:grpSpPr bwMode="auto">
          <a:xfrm>
            <a:off x="1879600" y="57150"/>
            <a:ext cx="541338" cy="269875"/>
            <a:chOff x="2184" y="1026"/>
            <a:chExt cx="341" cy="170"/>
          </a:xfrm>
        </p:grpSpPr>
        <p:sp>
          <p:nvSpPr>
            <p:cNvPr id="124931" name="AutoShape 3"/>
            <p:cNvSpPr>
              <a:spLocks noChangeArrowheads="1"/>
            </p:cNvSpPr>
            <p:nvPr/>
          </p:nvSpPr>
          <p:spPr bwMode="auto">
            <a:xfrm>
              <a:off x="2184" y="1026"/>
              <a:ext cx="341" cy="17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932" name="WordArt 4"/>
            <p:cNvSpPr>
              <a:spLocks noChangeArrowheads="1" noChangeShapeType="1" noTextEdit="1"/>
            </p:cNvSpPr>
            <p:nvPr/>
          </p:nvSpPr>
          <p:spPr bwMode="auto">
            <a:xfrm>
              <a:off x="2213" y="1054"/>
              <a:ext cx="283" cy="11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至急</a:t>
              </a:r>
            </a:p>
          </p:txBody>
        </p:sp>
      </p:grpSp>
      <p:sp>
        <p:nvSpPr>
          <p:cNvPr id="124933" name="WordArt 5"/>
          <p:cNvSpPr>
            <a:spLocks noChangeArrowheads="1" noChangeShapeType="1" noTextEdit="1"/>
          </p:cNvSpPr>
          <p:nvPr/>
        </p:nvSpPr>
        <p:spPr bwMode="auto">
          <a:xfrm>
            <a:off x="923925" y="142875"/>
            <a:ext cx="519113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伝言メモ</a:t>
            </a:r>
          </a:p>
        </p:txBody>
      </p:sp>
      <p:sp>
        <p:nvSpPr>
          <p:cNvPr id="124934" name="Line 6"/>
          <p:cNvSpPr>
            <a:spLocks noChangeShapeType="1"/>
          </p:cNvSpPr>
          <p:nvPr/>
        </p:nvSpPr>
        <p:spPr bwMode="auto">
          <a:xfrm>
            <a:off x="182563" y="59372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935" name="Line 7"/>
          <p:cNvSpPr>
            <a:spLocks noChangeShapeType="1"/>
          </p:cNvSpPr>
          <p:nvPr/>
        </p:nvSpPr>
        <p:spPr bwMode="auto">
          <a:xfrm>
            <a:off x="182563" y="863600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936" name="Line 8"/>
          <p:cNvSpPr>
            <a:spLocks noChangeShapeType="1"/>
          </p:cNvSpPr>
          <p:nvPr/>
        </p:nvSpPr>
        <p:spPr bwMode="auto">
          <a:xfrm>
            <a:off x="182563" y="113347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937" name="Rectangle 9"/>
          <p:cNvSpPr>
            <a:spLocks noChangeArrowheads="1"/>
          </p:cNvSpPr>
          <p:nvPr/>
        </p:nvSpPr>
        <p:spPr bwMode="auto">
          <a:xfrm>
            <a:off x="182563" y="1989138"/>
            <a:ext cx="2114550" cy="1304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938" name="WordArt 10"/>
          <p:cNvSpPr>
            <a:spLocks noChangeArrowheads="1" noChangeShapeType="1" noTextEdit="1"/>
          </p:cNvSpPr>
          <p:nvPr/>
        </p:nvSpPr>
        <p:spPr bwMode="auto">
          <a:xfrm>
            <a:off x="2073275" y="484188"/>
            <a:ext cx="204788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様へ</a:t>
            </a:r>
          </a:p>
        </p:txBody>
      </p:sp>
      <p:sp>
        <p:nvSpPr>
          <p:cNvPr id="124939" name="WordArt 11"/>
          <p:cNvSpPr>
            <a:spLocks noChangeArrowheads="1" noChangeShapeType="1" noTextEdit="1"/>
          </p:cNvSpPr>
          <p:nvPr/>
        </p:nvSpPr>
        <p:spPr bwMode="auto">
          <a:xfrm>
            <a:off x="414338" y="469900"/>
            <a:ext cx="99695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TW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月 　　日　 　時　 　分</a:t>
            </a:r>
            <a:endParaRPr lang="ja-JP" altLang="en-US" sz="3600" kern="1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4940" name="WordArt 12"/>
          <p:cNvSpPr>
            <a:spLocks noChangeArrowheads="1" noChangeShapeType="1" noTextEdit="1"/>
          </p:cNvSpPr>
          <p:nvPr/>
        </p:nvSpPr>
        <p:spPr bwMode="auto">
          <a:xfrm>
            <a:off x="2101850" y="1000125"/>
            <a:ext cx="157163" cy="10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より</a:t>
            </a:r>
          </a:p>
        </p:txBody>
      </p:sp>
      <p:sp>
        <p:nvSpPr>
          <p:cNvPr id="124941" name="WordArt 13"/>
          <p:cNvSpPr>
            <a:spLocks noChangeArrowheads="1" noChangeShapeType="1" noTextEdit="1"/>
          </p:cNvSpPr>
          <p:nvPr/>
        </p:nvSpPr>
        <p:spPr bwMode="auto">
          <a:xfrm>
            <a:off x="182563" y="1223963"/>
            <a:ext cx="179387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用件</a:t>
            </a:r>
          </a:p>
        </p:txBody>
      </p:sp>
      <p:sp>
        <p:nvSpPr>
          <p:cNvPr id="124942" name="Rectangle 14"/>
          <p:cNvSpPr>
            <a:spLocks noChangeArrowheads="1"/>
          </p:cNvSpPr>
          <p:nvPr/>
        </p:nvSpPr>
        <p:spPr bwMode="auto">
          <a:xfrm>
            <a:off x="182563" y="1403350"/>
            <a:ext cx="90487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43" name="Rectangle 15"/>
          <p:cNvSpPr>
            <a:spLocks noChangeArrowheads="1"/>
          </p:cNvSpPr>
          <p:nvPr/>
        </p:nvSpPr>
        <p:spPr bwMode="auto">
          <a:xfrm>
            <a:off x="182563" y="1538288"/>
            <a:ext cx="90487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44" name="Rectangle 16"/>
          <p:cNvSpPr>
            <a:spLocks noChangeArrowheads="1"/>
          </p:cNvSpPr>
          <p:nvPr/>
        </p:nvSpPr>
        <p:spPr bwMode="auto">
          <a:xfrm>
            <a:off x="182563" y="1673225"/>
            <a:ext cx="90487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45" name="Rectangle 17"/>
          <p:cNvSpPr>
            <a:spLocks noChangeArrowheads="1"/>
          </p:cNvSpPr>
          <p:nvPr/>
        </p:nvSpPr>
        <p:spPr bwMode="auto">
          <a:xfrm>
            <a:off x="182563" y="1808163"/>
            <a:ext cx="90487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46" name="WordArt 18"/>
          <p:cNvSpPr>
            <a:spLocks noChangeArrowheads="1" noChangeShapeType="1" noTextEdit="1"/>
          </p:cNvSpPr>
          <p:nvPr/>
        </p:nvSpPr>
        <p:spPr bwMode="auto">
          <a:xfrm>
            <a:off x="227013" y="2033588"/>
            <a:ext cx="244475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連絡メモ</a:t>
            </a:r>
          </a:p>
        </p:txBody>
      </p:sp>
      <p:sp>
        <p:nvSpPr>
          <p:cNvPr id="124947" name="Text Box 19"/>
          <p:cNvSpPr txBox="1">
            <a:spLocks noChangeArrowheads="1"/>
          </p:cNvSpPr>
          <p:nvPr/>
        </p:nvSpPr>
        <p:spPr bwMode="auto">
          <a:xfrm>
            <a:off x="227013" y="1349375"/>
            <a:ext cx="150495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お電話がありました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折り返しお電話してください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折り返しメールしてください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その他</a:t>
            </a:r>
          </a:p>
        </p:txBody>
      </p:sp>
      <p:grpSp>
        <p:nvGrpSpPr>
          <p:cNvPr id="124948" name="Group 20"/>
          <p:cNvGrpSpPr>
            <a:grpSpLocks/>
          </p:cNvGrpSpPr>
          <p:nvPr/>
        </p:nvGrpSpPr>
        <p:grpSpPr bwMode="auto">
          <a:xfrm>
            <a:off x="4357688" y="57150"/>
            <a:ext cx="541337" cy="269875"/>
            <a:chOff x="2184" y="1026"/>
            <a:chExt cx="341" cy="170"/>
          </a:xfrm>
        </p:grpSpPr>
        <p:sp>
          <p:nvSpPr>
            <p:cNvPr id="124949" name="AutoShape 21"/>
            <p:cNvSpPr>
              <a:spLocks noChangeArrowheads="1"/>
            </p:cNvSpPr>
            <p:nvPr/>
          </p:nvSpPr>
          <p:spPr bwMode="auto">
            <a:xfrm>
              <a:off x="2184" y="1026"/>
              <a:ext cx="341" cy="17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950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2213" y="1054"/>
              <a:ext cx="283" cy="11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至急</a:t>
              </a:r>
            </a:p>
          </p:txBody>
        </p:sp>
      </p:grpSp>
      <p:sp>
        <p:nvSpPr>
          <p:cNvPr id="124951" name="WordArt 23"/>
          <p:cNvSpPr>
            <a:spLocks noChangeArrowheads="1" noChangeShapeType="1" noTextEdit="1"/>
          </p:cNvSpPr>
          <p:nvPr/>
        </p:nvSpPr>
        <p:spPr bwMode="auto">
          <a:xfrm>
            <a:off x="3402013" y="142875"/>
            <a:ext cx="519112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伝言メモ</a:t>
            </a:r>
          </a:p>
        </p:txBody>
      </p:sp>
      <p:sp>
        <p:nvSpPr>
          <p:cNvPr id="124952" name="Line 24"/>
          <p:cNvSpPr>
            <a:spLocks noChangeShapeType="1"/>
          </p:cNvSpPr>
          <p:nvPr/>
        </p:nvSpPr>
        <p:spPr bwMode="auto">
          <a:xfrm>
            <a:off x="2660650" y="59372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953" name="Line 25"/>
          <p:cNvSpPr>
            <a:spLocks noChangeShapeType="1"/>
          </p:cNvSpPr>
          <p:nvPr/>
        </p:nvSpPr>
        <p:spPr bwMode="auto">
          <a:xfrm>
            <a:off x="2660650" y="863600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954" name="Line 26"/>
          <p:cNvSpPr>
            <a:spLocks noChangeShapeType="1"/>
          </p:cNvSpPr>
          <p:nvPr/>
        </p:nvSpPr>
        <p:spPr bwMode="auto">
          <a:xfrm>
            <a:off x="2660650" y="113347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955" name="Rectangle 27"/>
          <p:cNvSpPr>
            <a:spLocks noChangeArrowheads="1"/>
          </p:cNvSpPr>
          <p:nvPr/>
        </p:nvSpPr>
        <p:spPr bwMode="auto">
          <a:xfrm>
            <a:off x="2660650" y="1989138"/>
            <a:ext cx="2114550" cy="1304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956" name="WordArt 28"/>
          <p:cNvSpPr>
            <a:spLocks noChangeArrowheads="1" noChangeShapeType="1" noTextEdit="1"/>
          </p:cNvSpPr>
          <p:nvPr/>
        </p:nvSpPr>
        <p:spPr bwMode="auto">
          <a:xfrm>
            <a:off x="4551363" y="484188"/>
            <a:ext cx="204787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様へ</a:t>
            </a:r>
          </a:p>
        </p:txBody>
      </p:sp>
      <p:sp>
        <p:nvSpPr>
          <p:cNvPr id="124957" name="WordArt 29"/>
          <p:cNvSpPr>
            <a:spLocks noChangeArrowheads="1" noChangeShapeType="1" noTextEdit="1"/>
          </p:cNvSpPr>
          <p:nvPr/>
        </p:nvSpPr>
        <p:spPr bwMode="auto">
          <a:xfrm>
            <a:off x="2892425" y="469900"/>
            <a:ext cx="99695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TW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月 　　日　 　時　 　分</a:t>
            </a:r>
            <a:endParaRPr lang="ja-JP" altLang="en-US" sz="3600" kern="1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4958" name="WordArt 30"/>
          <p:cNvSpPr>
            <a:spLocks noChangeArrowheads="1" noChangeShapeType="1" noTextEdit="1"/>
          </p:cNvSpPr>
          <p:nvPr/>
        </p:nvSpPr>
        <p:spPr bwMode="auto">
          <a:xfrm>
            <a:off x="4579938" y="1000125"/>
            <a:ext cx="157162" cy="10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より</a:t>
            </a:r>
          </a:p>
        </p:txBody>
      </p:sp>
      <p:sp>
        <p:nvSpPr>
          <p:cNvPr id="124959" name="WordArt 31"/>
          <p:cNvSpPr>
            <a:spLocks noChangeArrowheads="1" noChangeShapeType="1" noTextEdit="1"/>
          </p:cNvSpPr>
          <p:nvPr/>
        </p:nvSpPr>
        <p:spPr bwMode="auto">
          <a:xfrm>
            <a:off x="2660650" y="1223963"/>
            <a:ext cx="179388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用件</a:t>
            </a:r>
          </a:p>
        </p:txBody>
      </p:sp>
      <p:sp>
        <p:nvSpPr>
          <p:cNvPr id="124960" name="Rectangle 32"/>
          <p:cNvSpPr>
            <a:spLocks noChangeArrowheads="1"/>
          </p:cNvSpPr>
          <p:nvPr/>
        </p:nvSpPr>
        <p:spPr bwMode="auto">
          <a:xfrm>
            <a:off x="2660650" y="1403350"/>
            <a:ext cx="90488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61" name="Rectangle 33"/>
          <p:cNvSpPr>
            <a:spLocks noChangeArrowheads="1"/>
          </p:cNvSpPr>
          <p:nvPr/>
        </p:nvSpPr>
        <p:spPr bwMode="auto">
          <a:xfrm>
            <a:off x="2660650" y="1538288"/>
            <a:ext cx="90488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62" name="Rectangle 34"/>
          <p:cNvSpPr>
            <a:spLocks noChangeArrowheads="1"/>
          </p:cNvSpPr>
          <p:nvPr/>
        </p:nvSpPr>
        <p:spPr bwMode="auto">
          <a:xfrm>
            <a:off x="2660650" y="1673225"/>
            <a:ext cx="90488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63" name="Rectangle 35"/>
          <p:cNvSpPr>
            <a:spLocks noChangeArrowheads="1"/>
          </p:cNvSpPr>
          <p:nvPr/>
        </p:nvSpPr>
        <p:spPr bwMode="auto">
          <a:xfrm>
            <a:off x="2660650" y="1808163"/>
            <a:ext cx="90488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64" name="WordArt 36"/>
          <p:cNvSpPr>
            <a:spLocks noChangeArrowheads="1" noChangeShapeType="1" noTextEdit="1"/>
          </p:cNvSpPr>
          <p:nvPr/>
        </p:nvSpPr>
        <p:spPr bwMode="auto">
          <a:xfrm>
            <a:off x="2705100" y="2033588"/>
            <a:ext cx="244475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連絡メモ</a:t>
            </a:r>
          </a:p>
        </p:txBody>
      </p:sp>
      <p:sp>
        <p:nvSpPr>
          <p:cNvPr id="124965" name="Text Box 37"/>
          <p:cNvSpPr txBox="1">
            <a:spLocks noChangeArrowheads="1"/>
          </p:cNvSpPr>
          <p:nvPr/>
        </p:nvSpPr>
        <p:spPr bwMode="auto">
          <a:xfrm>
            <a:off x="2705100" y="1349375"/>
            <a:ext cx="150495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お電話がありました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折り返しお電話してください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折り返しメールしてください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その他</a:t>
            </a:r>
          </a:p>
        </p:txBody>
      </p:sp>
      <p:grpSp>
        <p:nvGrpSpPr>
          <p:cNvPr id="124966" name="Group 38"/>
          <p:cNvGrpSpPr>
            <a:grpSpLocks/>
          </p:cNvGrpSpPr>
          <p:nvPr/>
        </p:nvGrpSpPr>
        <p:grpSpPr bwMode="auto">
          <a:xfrm>
            <a:off x="6829425" y="57150"/>
            <a:ext cx="541338" cy="269875"/>
            <a:chOff x="2184" y="1026"/>
            <a:chExt cx="341" cy="170"/>
          </a:xfrm>
        </p:grpSpPr>
        <p:sp>
          <p:nvSpPr>
            <p:cNvPr id="124967" name="AutoShape 39"/>
            <p:cNvSpPr>
              <a:spLocks noChangeArrowheads="1"/>
            </p:cNvSpPr>
            <p:nvPr/>
          </p:nvSpPr>
          <p:spPr bwMode="auto">
            <a:xfrm>
              <a:off x="2184" y="1026"/>
              <a:ext cx="341" cy="17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968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2213" y="1054"/>
              <a:ext cx="283" cy="11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至急</a:t>
              </a:r>
            </a:p>
          </p:txBody>
        </p:sp>
      </p:grpSp>
      <p:sp>
        <p:nvSpPr>
          <p:cNvPr id="124969" name="WordArt 41"/>
          <p:cNvSpPr>
            <a:spLocks noChangeArrowheads="1" noChangeShapeType="1" noTextEdit="1"/>
          </p:cNvSpPr>
          <p:nvPr/>
        </p:nvSpPr>
        <p:spPr bwMode="auto">
          <a:xfrm>
            <a:off x="5873750" y="142875"/>
            <a:ext cx="519113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伝言メモ</a:t>
            </a:r>
          </a:p>
        </p:txBody>
      </p:sp>
      <p:sp>
        <p:nvSpPr>
          <p:cNvPr id="124970" name="Line 42"/>
          <p:cNvSpPr>
            <a:spLocks noChangeShapeType="1"/>
          </p:cNvSpPr>
          <p:nvPr/>
        </p:nvSpPr>
        <p:spPr bwMode="auto">
          <a:xfrm>
            <a:off x="5132388" y="59372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971" name="Line 43"/>
          <p:cNvSpPr>
            <a:spLocks noChangeShapeType="1"/>
          </p:cNvSpPr>
          <p:nvPr/>
        </p:nvSpPr>
        <p:spPr bwMode="auto">
          <a:xfrm>
            <a:off x="5132388" y="863600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972" name="Line 44"/>
          <p:cNvSpPr>
            <a:spLocks noChangeShapeType="1"/>
          </p:cNvSpPr>
          <p:nvPr/>
        </p:nvSpPr>
        <p:spPr bwMode="auto">
          <a:xfrm>
            <a:off x="5132388" y="113347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973" name="Rectangle 45"/>
          <p:cNvSpPr>
            <a:spLocks noChangeArrowheads="1"/>
          </p:cNvSpPr>
          <p:nvPr/>
        </p:nvSpPr>
        <p:spPr bwMode="auto">
          <a:xfrm>
            <a:off x="5132388" y="1989138"/>
            <a:ext cx="2114550" cy="1304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974" name="WordArt 46"/>
          <p:cNvSpPr>
            <a:spLocks noChangeArrowheads="1" noChangeShapeType="1" noTextEdit="1"/>
          </p:cNvSpPr>
          <p:nvPr/>
        </p:nvSpPr>
        <p:spPr bwMode="auto">
          <a:xfrm>
            <a:off x="7023100" y="484188"/>
            <a:ext cx="204788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様へ</a:t>
            </a:r>
          </a:p>
        </p:txBody>
      </p:sp>
      <p:sp>
        <p:nvSpPr>
          <p:cNvPr id="124975" name="WordArt 47"/>
          <p:cNvSpPr>
            <a:spLocks noChangeArrowheads="1" noChangeShapeType="1" noTextEdit="1"/>
          </p:cNvSpPr>
          <p:nvPr/>
        </p:nvSpPr>
        <p:spPr bwMode="auto">
          <a:xfrm>
            <a:off x="5364163" y="469900"/>
            <a:ext cx="99695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TW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月 　　日　 　時　 　分</a:t>
            </a:r>
            <a:endParaRPr lang="ja-JP" altLang="en-US" sz="3600" kern="1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4976" name="WordArt 48"/>
          <p:cNvSpPr>
            <a:spLocks noChangeArrowheads="1" noChangeShapeType="1" noTextEdit="1"/>
          </p:cNvSpPr>
          <p:nvPr/>
        </p:nvSpPr>
        <p:spPr bwMode="auto">
          <a:xfrm>
            <a:off x="7051675" y="1000125"/>
            <a:ext cx="157163" cy="10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より</a:t>
            </a:r>
          </a:p>
        </p:txBody>
      </p:sp>
      <p:sp>
        <p:nvSpPr>
          <p:cNvPr id="124977" name="WordArt 49"/>
          <p:cNvSpPr>
            <a:spLocks noChangeArrowheads="1" noChangeShapeType="1" noTextEdit="1"/>
          </p:cNvSpPr>
          <p:nvPr/>
        </p:nvSpPr>
        <p:spPr bwMode="auto">
          <a:xfrm>
            <a:off x="5132388" y="1223963"/>
            <a:ext cx="179387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用件</a:t>
            </a:r>
          </a:p>
        </p:txBody>
      </p:sp>
      <p:sp>
        <p:nvSpPr>
          <p:cNvPr id="124978" name="Rectangle 50"/>
          <p:cNvSpPr>
            <a:spLocks noChangeArrowheads="1"/>
          </p:cNvSpPr>
          <p:nvPr/>
        </p:nvSpPr>
        <p:spPr bwMode="auto">
          <a:xfrm>
            <a:off x="5132388" y="1403350"/>
            <a:ext cx="90487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79" name="Rectangle 51"/>
          <p:cNvSpPr>
            <a:spLocks noChangeArrowheads="1"/>
          </p:cNvSpPr>
          <p:nvPr/>
        </p:nvSpPr>
        <p:spPr bwMode="auto">
          <a:xfrm>
            <a:off x="5132388" y="1538288"/>
            <a:ext cx="90487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80" name="Rectangle 52"/>
          <p:cNvSpPr>
            <a:spLocks noChangeArrowheads="1"/>
          </p:cNvSpPr>
          <p:nvPr/>
        </p:nvSpPr>
        <p:spPr bwMode="auto">
          <a:xfrm>
            <a:off x="5132388" y="1673225"/>
            <a:ext cx="90487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81" name="Rectangle 53"/>
          <p:cNvSpPr>
            <a:spLocks noChangeArrowheads="1"/>
          </p:cNvSpPr>
          <p:nvPr/>
        </p:nvSpPr>
        <p:spPr bwMode="auto">
          <a:xfrm>
            <a:off x="5132388" y="1808163"/>
            <a:ext cx="90487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82" name="WordArt 54"/>
          <p:cNvSpPr>
            <a:spLocks noChangeArrowheads="1" noChangeShapeType="1" noTextEdit="1"/>
          </p:cNvSpPr>
          <p:nvPr/>
        </p:nvSpPr>
        <p:spPr bwMode="auto">
          <a:xfrm>
            <a:off x="5176838" y="2033588"/>
            <a:ext cx="244475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連絡メモ</a:t>
            </a:r>
          </a:p>
        </p:txBody>
      </p:sp>
      <p:sp>
        <p:nvSpPr>
          <p:cNvPr id="124983" name="Text Box 55"/>
          <p:cNvSpPr txBox="1">
            <a:spLocks noChangeArrowheads="1"/>
          </p:cNvSpPr>
          <p:nvPr/>
        </p:nvSpPr>
        <p:spPr bwMode="auto">
          <a:xfrm>
            <a:off x="5176838" y="1349375"/>
            <a:ext cx="150495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お電話がありました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折り返しお電話してください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折り返しメールしてください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その他</a:t>
            </a:r>
          </a:p>
        </p:txBody>
      </p:sp>
      <p:grpSp>
        <p:nvGrpSpPr>
          <p:cNvPr id="124984" name="Group 56"/>
          <p:cNvGrpSpPr>
            <a:grpSpLocks/>
          </p:cNvGrpSpPr>
          <p:nvPr/>
        </p:nvGrpSpPr>
        <p:grpSpPr bwMode="auto">
          <a:xfrm>
            <a:off x="9307513" y="57150"/>
            <a:ext cx="541337" cy="269875"/>
            <a:chOff x="2184" y="1026"/>
            <a:chExt cx="341" cy="170"/>
          </a:xfrm>
        </p:grpSpPr>
        <p:sp>
          <p:nvSpPr>
            <p:cNvPr id="124985" name="AutoShape 57"/>
            <p:cNvSpPr>
              <a:spLocks noChangeArrowheads="1"/>
            </p:cNvSpPr>
            <p:nvPr/>
          </p:nvSpPr>
          <p:spPr bwMode="auto">
            <a:xfrm>
              <a:off x="2184" y="1026"/>
              <a:ext cx="341" cy="17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986" name="WordArt 58"/>
            <p:cNvSpPr>
              <a:spLocks noChangeArrowheads="1" noChangeShapeType="1" noTextEdit="1"/>
            </p:cNvSpPr>
            <p:nvPr/>
          </p:nvSpPr>
          <p:spPr bwMode="auto">
            <a:xfrm>
              <a:off x="2213" y="1054"/>
              <a:ext cx="283" cy="11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至急</a:t>
              </a:r>
            </a:p>
          </p:txBody>
        </p:sp>
      </p:grpSp>
      <p:sp>
        <p:nvSpPr>
          <p:cNvPr id="124987" name="WordArt 59"/>
          <p:cNvSpPr>
            <a:spLocks noChangeArrowheads="1" noChangeShapeType="1" noTextEdit="1"/>
          </p:cNvSpPr>
          <p:nvPr/>
        </p:nvSpPr>
        <p:spPr bwMode="auto">
          <a:xfrm>
            <a:off x="8351838" y="142875"/>
            <a:ext cx="519112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伝言メモ</a:t>
            </a:r>
          </a:p>
        </p:txBody>
      </p:sp>
      <p:sp>
        <p:nvSpPr>
          <p:cNvPr id="124988" name="Line 60"/>
          <p:cNvSpPr>
            <a:spLocks noChangeShapeType="1"/>
          </p:cNvSpPr>
          <p:nvPr/>
        </p:nvSpPr>
        <p:spPr bwMode="auto">
          <a:xfrm>
            <a:off x="7610475" y="59372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989" name="Line 61"/>
          <p:cNvSpPr>
            <a:spLocks noChangeShapeType="1"/>
          </p:cNvSpPr>
          <p:nvPr/>
        </p:nvSpPr>
        <p:spPr bwMode="auto">
          <a:xfrm>
            <a:off x="7610475" y="863600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990" name="Line 62"/>
          <p:cNvSpPr>
            <a:spLocks noChangeShapeType="1"/>
          </p:cNvSpPr>
          <p:nvPr/>
        </p:nvSpPr>
        <p:spPr bwMode="auto">
          <a:xfrm>
            <a:off x="7610475" y="113347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991" name="Rectangle 63"/>
          <p:cNvSpPr>
            <a:spLocks noChangeArrowheads="1"/>
          </p:cNvSpPr>
          <p:nvPr/>
        </p:nvSpPr>
        <p:spPr bwMode="auto">
          <a:xfrm>
            <a:off x="7610475" y="1989138"/>
            <a:ext cx="2114550" cy="1304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992" name="WordArt 64"/>
          <p:cNvSpPr>
            <a:spLocks noChangeArrowheads="1" noChangeShapeType="1" noTextEdit="1"/>
          </p:cNvSpPr>
          <p:nvPr/>
        </p:nvSpPr>
        <p:spPr bwMode="auto">
          <a:xfrm>
            <a:off x="9501188" y="484188"/>
            <a:ext cx="204787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様へ</a:t>
            </a:r>
          </a:p>
        </p:txBody>
      </p:sp>
      <p:sp>
        <p:nvSpPr>
          <p:cNvPr id="124993" name="WordArt 65"/>
          <p:cNvSpPr>
            <a:spLocks noChangeArrowheads="1" noChangeShapeType="1" noTextEdit="1"/>
          </p:cNvSpPr>
          <p:nvPr/>
        </p:nvSpPr>
        <p:spPr bwMode="auto">
          <a:xfrm>
            <a:off x="7842250" y="469900"/>
            <a:ext cx="99695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TW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月 　　日　 　時　 　分</a:t>
            </a:r>
            <a:endParaRPr lang="ja-JP" altLang="en-US" sz="3600" kern="1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4994" name="WordArt 66"/>
          <p:cNvSpPr>
            <a:spLocks noChangeArrowheads="1" noChangeShapeType="1" noTextEdit="1"/>
          </p:cNvSpPr>
          <p:nvPr/>
        </p:nvSpPr>
        <p:spPr bwMode="auto">
          <a:xfrm>
            <a:off x="9529763" y="1000125"/>
            <a:ext cx="157162" cy="10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より</a:t>
            </a:r>
          </a:p>
        </p:txBody>
      </p:sp>
      <p:sp>
        <p:nvSpPr>
          <p:cNvPr id="124995" name="WordArt 67"/>
          <p:cNvSpPr>
            <a:spLocks noChangeArrowheads="1" noChangeShapeType="1" noTextEdit="1"/>
          </p:cNvSpPr>
          <p:nvPr/>
        </p:nvSpPr>
        <p:spPr bwMode="auto">
          <a:xfrm>
            <a:off x="7610475" y="1223963"/>
            <a:ext cx="179388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用件</a:t>
            </a:r>
          </a:p>
        </p:txBody>
      </p:sp>
      <p:sp>
        <p:nvSpPr>
          <p:cNvPr id="124996" name="Rectangle 68"/>
          <p:cNvSpPr>
            <a:spLocks noChangeArrowheads="1"/>
          </p:cNvSpPr>
          <p:nvPr/>
        </p:nvSpPr>
        <p:spPr bwMode="auto">
          <a:xfrm>
            <a:off x="7610475" y="1403350"/>
            <a:ext cx="90488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97" name="Rectangle 69"/>
          <p:cNvSpPr>
            <a:spLocks noChangeArrowheads="1"/>
          </p:cNvSpPr>
          <p:nvPr/>
        </p:nvSpPr>
        <p:spPr bwMode="auto">
          <a:xfrm>
            <a:off x="7610475" y="1538288"/>
            <a:ext cx="90488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98" name="Rectangle 70"/>
          <p:cNvSpPr>
            <a:spLocks noChangeArrowheads="1"/>
          </p:cNvSpPr>
          <p:nvPr/>
        </p:nvSpPr>
        <p:spPr bwMode="auto">
          <a:xfrm>
            <a:off x="7610475" y="1673225"/>
            <a:ext cx="90488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99" name="Rectangle 71"/>
          <p:cNvSpPr>
            <a:spLocks noChangeArrowheads="1"/>
          </p:cNvSpPr>
          <p:nvPr/>
        </p:nvSpPr>
        <p:spPr bwMode="auto">
          <a:xfrm>
            <a:off x="7610475" y="1808163"/>
            <a:ext cx="90488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00" name="WordArt 72"/>
          <p:cNvSpPr>
            <a:spLocks noChangeArrowheads="1" noChangeShapeType="1" noTextEdit="1"/>
          </p:cNvSpPr>
          <p:nvPr/>
        </p:nvSpPr>
        <p:spPr bwMode="auto">
          <a:xfrm>
            <a:off x="7654925" y="2033588"/>
            <a:ext cx="244475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連絡メモ</a:t>
            </a:r>
          </a:p>
        </p:txBody>
      </p:sp>
      <p:sp>
        <p:nvSpPr>
          <p:cNvPr id="125001" name="Text Box 73"/>
          <p:cNvSpPr txBox="1">
            <a:spLocks noChangeArrowheads="1"/>
          </p:cNvSpPr>
          <p:nvPr/>
        </p:nvSpPr>
        <p:spPr bwMode="auto">
          <a:xfrm>
            <a:off x="7654925" y="1349375"/>
            <a:ext cx="150495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お電話がありました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折り返しお電話してください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折り返しメールしてください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その他</a:t>
            </a:r>
          </a:p>
        </p:txBody>
      </p:sp>
      <p:grpSp>
        <p:nvGrpSpPr>
          <p:cNvPr id="125002" name="Group 74"/>
          <p:cNvGrpSpPr>
            <a:grpSpLocks/>
          </p:cNvGrpSpPr>
          <p:nvPr/>
        </p:nvGrpSpPr>
        <p:grpSpPr bwMode="auto">
          <a:xfrm>
            <a:off x="1879600" y="3486150"/>
            <a:ext cx="541338" cy="269875"/>
            <a:chOff x="2184" y="1026"/>
            <a:chExt cx="341" cy="170"/>
          </a:xfrm>
        </p:grpSpPr>
        <p:sp>
          <p:nvSpPr>
            <p:cNvPr id="125003" name="AutoShape 75"/>
            <p:cNvSpPr>
              <a:spLocks noChangeArrowheads="1"/>
            </p:cNvSpPr>
            <p:nvPr/>
          </p:nvSpPr>
          <p:spPr bwMode="auto">
            <a:xfrm>
              <a:off x="2184" y="1026"/>
              <a:ext cx="341" cy="17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004" name="WordArt 76"/>
            <p:cNvSpPr>
              <a:spLocks noChangeArrowheads="1" noChangeShapeType="1" noTextEdit="1"/>
            </p:cNvSpPr>
            <p:nvPr/>
          </p:nvSpPr>
          <p:spPr bwMode="auto">
            <a:xfrm>
              <a:off x="2213" y="1054"/>
              <a:ext cx="283" cy="11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至急</a:t>
              </a:r>
            </a:p>
          </p:txBody>
        </p:sp>
      </p:grpSp>
      <p:sp>
        <p:nvSpPr>
          <p:cNvPr id="125005" name="WordArt 77"/>
          <p:cNvSpPr>
            <a:spLocks noChangeArrowheads="1" noChangeShapeType="1" noTextEdit="1"/>
          </p:cNvSpPr>
          <p:nvPr/>
        </p:nvSpPr>
        <p:spPr bwMode="auto">
          <a:xfrm>
            <a:off x="923925" y="3571875"/>
            <a:ext cx="519113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伝言メモ</a:t>
            </a:r>
          </a:p>
        </p:txBody>
      </p:sp>
      <p:sp>
        <p:nvSpPr>
          <p:cNvPr id="125006" name="Line 78"/>
          <p:cNvSpPr>
            <a:spLocks noChangeShapeType="1"/>
          </p:cNvSpPr>
          <p:nvPr/>
        </p:nvSpPr>
        <p:spPr bwMode="auto">
          <a:xfrm>
            <a:off x="182563" y="402272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007" name="Line 79"/>
          <p:cNvSpPr>
            <a:spLocks noChangeShapeType="1"/>
          </p:cNvSpPr>
          <p:nvPr/>
        </p:nvSpPr>
        <p:spPr bwMode="auto">
          <a:xfrm>
            <a:off x="182563" y="4292600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008" name="Line 80"/>
          <p:cNvSpPr>
            <a:spLocks noChangeShapeType="1"/>
          </p:cNvSpPr>
          <p:nvPr/>
        </p:nvSpPr>
        <p:spPr bwMode="auto">
          <a:xfrm>
            <a:off x="182563" y="456247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009" name="Rectangle 81"/>
          <p:cNvSpPr>
            <a:spLocks noChangeArrowheads="1"/>
          </p:cNvSpPr>
          <p:nvPr/>
        </p:nvSpPr>
        <p:spPr bwMode="auto">
          <a:xfrm>
            <a:off x="182563" y="5418138"/>
            <a:ext cx="2114550" cy="1304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010" name="WordArt 82"/>
          <p:cNvSpPr>
            <a:spLocks noChangeArrowheads="1" noChangeShapeType="1" noTextEdit="1"/>
          </p:cNvSpPr>
          <p:nvPr/>
        </p:nvSpPr>
        <p:spPr bwMode="auto">
          <a:xfrm>
            <a:off x="2073275" y="3913188"/>
            <a:ext cx="204788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様へ</a:t>
            </a:r>
          </a:p>
        </p:txBody>
      </p:sp>
      <p:sp>
        <p:nvSpPr>
          <p:cNvPr id="125011" name="WordArt 83"/>
          <p:cNvSpPr>
            <a:spLocks noChangeArrowheads="1" noChangeShapeType="1" noTextEdit="1"/>
          </p:cNvSpPr>
          <p:nvPr/>
        </p:nvSpPr>
        <p:spPr bwMode="auto">
          <a:xfrm>
            <a:off x="414338" y="3898900"/>
            <a:ext cx="99695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TW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月 　　日　 　時　 　分</a:t>
            </a:r>
            <a:endParaRPr lang="ja-JP" altLang="en-US" sz="3600" kern="1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5012" name="WordArt 84"/>
          <p:cNvSpPr>
            <a:spLocks noChangeArrowheads="1" noChangeShapeType="1" noTextEdit="1"/>
          </p:cNvSpPr>
          <p:nvPr/>
        </p:nvSpPr>
        <p:spPr bwMode="auto">
          <a:xfrm>
            <a:off x="2101850" y="4429125"/>
            <a:ext cx="157163" cy="10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より</a:t>
            </a:r>
          </a:p>
        </p:txBody>
      </p:sp>
      <p:sp>
        <p:nvSpPr>
          <p:cNvPr id="125013" name="WordArt 85"/>
          <p:cNvSpPr>
            <a:spLocks noChangeArrowheads="1" noChangeShapeType="1" noTextEdit="1"/>
          </p:cNvSpPr>
          <p:nvPr/>
        </p:nvSpPr>
        <p:spPr bwMode="auto">
          <a:xfrm>
            <a:off x="182563" y="4652963"/>
            <a:ext cx="179387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用件</a:t>
            </a:r>
          </a:p>
        </p:txBody>
      </p:sp>
      <p:sp>
        <p:nvSpPr>
          <p:cNvPr id="125014" name="Rectangle 86"/>
          <p:cNvSpPr>
            <a:spLocks noChangeArrowheads="1"/>
          </p:cNvSpPr>
          <p:nvPr/>
        </p:nvSpPr>
        <p:spPr bwMode="auto">
          <a:xfrm>
            <a:off x="182563" y="4832350"/>
            <a:ext cx="90487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15" name="Rectangle 87"/>
          <p:cNvSpPr>
            <a:spLocks noChangeArrowheads="1"/>
          </p:cNvSpPr>
          <p:nvPr/>
        </p:nvSpPr>
        <p:spPr bwMode="auto">
          <a:xfrm>
            <a:off x="182563" y="4967288"/>
            <a:ext cx="90487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16" name="Rectangle 88"/>
          <p:cNvSpPr>
            <a:spLocks noChangeArrowheads="1"/>
          </p:cNvSpPr>
          <p:nvPr/>
        </p:nvSpPr>
        <p:spPr bwMode="auto">
          <a:xfrm>
            <a:off x="182563" y="5102225"/>
            <a:ext cx="90487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17" name="Rectangle 89"/>
          <p:cNvSpPr>
            <a:spLocks noChangeArrowheads="1"/>
          </p:cNvSpPr>
          <p:nvPr/>
        </p:nvSpPr>
        <p:spPr bwMode="auto">
          <a:xfrm>
            <a:off x="182563" y="5237163"/>
            <a:ext cx="90487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18" name="WordArt 90"/>
          <p:cNvSpPr>
            <a:spLocks noChangeArrowheads="1" noChangeShapeType="1" noTextEdit="1"/>
          </p:cNvSpPr>
          <p:nvPr/>
        </p:nvSpPr>
        <p:spPr bwMode="auto">
          <a:xfrm>
            <a:off x="227013" y="5462588"/>
            <a:ext cx="244475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連絡メモ</a:t>
            </a:r>
          </a:p>
        </p:txBody>
      </p:sp>
      <p:sp>
        <p:nvSpPr>
          <p:cNvPr id="125019" name="Text Box 91"/>
          <p:cNvSpPr txBox="1">
            <a:spLocks noChangeArrowheads="1"/>
          </p:cNvSpPr>
          <p:nvPr/>
        </p:nvSpPr>
        <p:spPr bwMode="auto">
          <a:xfrm>
            <a:off x="227013" y="4778375"/>
            <a:ext cx="150495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お電話がありました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折り返しお電話してください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折り返しメールしてください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その他</a:t>
            </a:r>
          </a:p>
        </p:txBody>
      </p:sp>
      <p:grpSp>
        <p:nvGrpSpPr>
          <p:cNvPr id="125020" name="Group 92"/>
          <p:cNvGrpSpPr>
            <a:grpSpLocks/>
          </p:cNvGrpSpPr>
          <p:nvPr/>
        </p:nvGrpSpPr>
        <p:grpSpPr bwMode="auto">
          <a:xfrm>
            <a:off x="4357688" y="3486150"/>
            <a:ext cx="541337" cy="269875"/>
            <a:chOff x="2184" y="1026"/>
            <a:chExt cx="341" cy="170"/>
          </a:xfrm>
        </p:grpSpPr>
        <p:sp>
          <p:nvSpPr>
            <p:cNvPr id="125021" name="AutoShape 93"/>
            <p:cNvSpPr>
              <a:spLocks noChangeArrowheads="1"/>
            </p:cNvSpPr>
            <p:nvPr/>
          </p:nvSpPr>
          <p:spPr bwMode="auto">
            <a:xfrm>
              <a:off x="2184" y="1026"/>
              <a:ext cx="341" cy="17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022" name="WordArt 94"/>
            <p:cNvSpPr>
              <a:spLocks noChangeArrowheads="1" noChangeShapeType="1" noTextEdit="1"/>
            </p:cNvSpPr>
            <p:nvPr/>
          </p:nvSpPr>
          <p:spPr bwMode="auto">
            <a:xfrm>
              <a:off x="2213" y="1054"/>
              <a:ext cx="283" cy="11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至急</a:t>
              </a:r>
            </a:p>
          </p:txBody>
        </p:sp>
      </p:grpSp>
      <p:sp>
        <p:nvSpPr>
          <p:cNvPr id="125023" name="WordArt 95"/>
          <p:cNvSpPr>
            <a:spLocks noChangeArrowheads="1" noChangeShapeType="1" noTextEdit="1"/>
          </p:cNvSpPr>
          <p:nvPr/>
        </p:nvSpPr>
        <p:spPr bwMode="auto">
          <a:xfrm>
            <a:off x="3402013" y="3571875"/>
            <a:ext cx="519112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伝言メモ</a:t>
            </a:r>
          </a:p>
        </p:txBody>
      </p:sp>
      <p:sp>
        <p:nvSpPr>
          <p:cNvPr id="125024" name="Line 96"/>
          <p:cNvSpPr>
            <a:spLocks noChangeShapeType="1"/>
          </p:cNvSpPr>
          <p:nvPr/>
        </p:nvSpPr>
        <p:spPr bwMode="auto">
          <a:xfrm>
            <a:off x="2660650" y="402272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025" name="Line 97"/>
          <p:cNvSpPr>
            <a:spLocks noChangeShapeType="1"/>
          </p:cNvSpPr>
          <p:nvPr/>
        </p:nvSpPr>
        <p:spPr bwMode="auto">
          <a:xfrm>
            <a:off x="2660650" y="4292600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026" name="Line 98"/>
          <p:cNvSpPr>
            <a:spLocks noChangeShapeType="1"/>
          </p:cNvSpPr>
          <p:nvPr/>
        </p:nvSpPr>
        <p:spPr bwMode="auto">
          <a:xfrm>
            <a:off x="2660650" y="456247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027" name="Rectangle 99"/>
          <p:cNvSpPr>
            <a:spLocks noChangeArrowheads="1"/>
          </p:cNvSpPr>
          <p:nvPr/>
        </p:nvSpPr>
        <p:spPr bwMode="auto">
          <a:xfrm>
            <a:off x="2660650" y="5418138"/>
            <a:ext cx="2114550" cy="1304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028" name="WordArt 100"/>
          <p:cNvSpPr>
            <a:spLocks noChangeArrowheads="1" noChangeShapeType="1" noTextEdit="1"/>
          </p:cNvSpPr>
          <p:nvPr/>
        </p:nvSpPr>
        <p:spPr bwMode="auto">
          <a:xfrm>
            <a:off x="4551363" y="3913188"/>
            <a:ext cx="204787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様へ</a:t>
            </a:r>
          </a:p>
        </p:txBody>
      </p:sp>
      <p:sp>
        <p:nvSpPr>
          <p:cNvPr id="125029" name="WordArt 101"/>
          <p:cNvSpPr>
            <a:spLocks noChangeArrowheads="1" noChangeShapeType="1" noTextEdit="1"/>
          </p:cNvSpPr>
          <p:nvPr/>
        </p:nvSpPr>
        <p:spPr bwMode="auto">
          <a:xfrm>
            <a:off x="2892425" y="3898900"/>
            <a:ext cx="99695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TW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月 　　日　 　時　 　分</a:t>
            </a:r>
            <a:endParaRPr lang="ja-JP" altLang="en-US" sz="3600" kern="1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5030" name="WordArt 102"/>
          <p:cNvSpPr>
            <a:spLocks noChangeArrowheads="1" noChangeShapeType="1" noTextEdit="1"/>
          </p:cNvSpPr>
          <p:nvPr/>
        </p:nvSpPr>
        <p:spPr bwMode="auto">
          <a:xfrm>
            <a:off x="4579938" y="4429125"/>
            <a:ext cx="157162" cy="10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より</a:t>
            </a:r>
          </a:p>
        </p:txBody>
      </p:sp>
      <p:sp>
        <p:nvSpPr>
          <p:cNvPr id="125031" name="WordArt 103"/>
          <p:cNvSpPr>
            <a:spLocks noChangeArrowheads="1" noChangeShapeType="1" noTextEdit="1"/>
          </p:cNvSpPr>
          <p:nvPr/>
        </p:nvSpPr>
        <p:spPr bwMode="auto">
          <a:xfrm>
            <a:off x="2660650" y="4652963"/>
            <a:ext cx="179388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用件</a:t>
            </a:r>
          </a:p>
        </p:txBody>
      </p:sp>
      <p:sp>
        <p:nvSpPr>
          <p:cNvPr id="125032" name="Rectangle 104"/>
          <p:cNvSpPr>
            <a:spLocks noChangeArrowheads="1"/>
          </p:cNvSpPr>
          <p:nvPr/>
        </p:nvSpPr>
        <p:spPr bwMode="auto">
          <a:xfrm>
            <a:off x="2660650" y="4832350"/>
            <a:ext cx="90488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33" name="Rectangle 105"/>
          <p:cNvSpPr>
            <a:spLocks noChangeArrowheads="1"/>
          </p:cNvSpPr>
          <p:nvPr/>
        </p:nvSpPr>
        <p:spPr bwMode="auto">
          <a:xfrm>
            <a:off x="2660650" y="4967288"/>
            <a:ext cx="90488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34" name="Rectangle 106"/>
          <p:cNvSpPr>
            <a:spLocks noChangeArrowheads="1"/>
          </p:cNvSpPr>
          <p:nvPr/>
        </p:nvSpPr>
        <p:spPr bwMode="auto">
          <a:xfrm>
            <a:off x="2660650" y="5102225"/>
            <a:ext cx="90488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35" name="Rectangle 107"/>
          <p:cNvSpPr>
            <a:spLocks noChangeArrowheads="1"/>
          </p:cNvSpPr>
          <p:nvPr/>
        </p:nvSpPr>
        <p:spPr bwMode="auto">
          <a:xfrm>
            <a:off x="2660650" y="5237163"/>
            <a:ext cx="90488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36" name="WordArt 108"/>
          <p:cNvSpPr>
            <a:spLocks noChangeArrowheads="1" noChangeShapeType="1" noTextEdit="1"/>
          </p:cNvSpPr>
          <p:nvPr/>
        </p:nvSpPr>
        <p:spPr bwMode="auto">
          <a:xfrm>
            <a:off x="2705100" y="5462588"/>
            <a:ext cx="244475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連絡メモ</a:t>
            </a:r>
          </a:p>
        </p:txBody>
      </p:sp>
      <p:sp>
        <p:nvSpPr>
          <p:cNvPr id="125037" name="Text Box 109"/>
          <p:cNvSpPr txBox="1">
            <a:spLocks noChangeArrowheads="1"/>
          </p:cNvSpPr>
          <p:nvPr/>
        </p:nvSpPr>
        <p:spPr bwMode="auto">
          <a:xfrm>
            <a:off x="2705100" y="4778375"/>
            <a:ext cx="150495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お電話がありました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折り返しお電話してください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折り返しメールしてください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その他</a:t>
            </a:r>
          </a:p>
        </p:txBody>
      </p:sp>
      <p:grpSp>
        <p:nvGrpSpPr>
          <p:cNvPr id="125038" name="Group 110"/>
          <p:cNvGrpSpPr>
            <a:grpSpLocks/>
          </p:cNvGrpSpPr>
          <p:nvPr/>
        </p:nvGrpSpPr>
        <p:grpSpPr bwMode="auto">
          <a:xfrm>
            <a:off x="6829425" y="3486150"/>
            <a:ext cx="541338" cy="269875"/>
            <a:chOff x="2184" y="1026"/>
            <a:chExt cx="341" cy="170"/>
          </a:xfrm>
        </p:grpSpPr>
        <p:sp>
          <p:nvSpPr>
            <p:cNvPr id="125039" name="AutoShape 111"/>
            <p:cNvSpPr>
              <a:spLocks noChangeArrowheads="1"/>
            </p:cNvSpPr>
            <p:nvPr/>
          </p:nvSpPr>
          <p:spPr bwMode="auto">
            <a:xfrm>
              <a:off x="2184" y="1026"/>
              <a:ext cx="341" cy="17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040" name="WordArt 112"/>
            <p:cNvSpPr>
              <a:spLocks noChangeArrowheads="1" noChangeShapeType="1" noTextEdit="1"/>
            </p:cNvSpPr>
            <p:nvPr/>
          </p:nvSpPr>
          <p:spPr bwMode="auto">
            <a:xfrm>
              <a:off x="2213" y="1054"/>
              <a:ext cx="283" cy="11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至急</a:t>
              </a:r>
            </a:p>
          </p:txBody>
        </p:sp>
      </p:grpSp>
      <p:sp>
        <p:nvSpPr>
          <p:cNvPr id="125041" name="WordArt 113"/>
          <p:cNvSpPr>
            <a:spLocks noChangeArrowheads="1" noChangeShapeType="1" noTextEdit="1"/>
          </p:cNvSpPr>
          <p:nvPr/>
        </p:nvSpPr>
        <p:spPr bwMode="auto">
          <a:xfrm>
            <a:off x="5873750" y="3571875"/>
            <a:ext cx="519113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伝言メモ</a:t>
            </a:r>
          </a:p>
        </p:txBody>
      </p:sp>
      <p:sp>
        <p:nvSpPr>
          <p:cNvPr id="125042" name="Line 114"/>
          <p:cNvSpPr>
            <a:spLocks noChangeShapeType="1"/>
          </p:cNvSpPr>
          <p:nvPr/>
        </p:nvSpPr>
        <p:spPr bwMode="auto">
          <a:xfrm>
            <a:off x="5132388" y="402272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043" name="Line 115"/>
          <p:cNvSpPr>
            <a:spLocks noChangeShapeType="1"/>
          </p:cNvSpPr>
          <p:nvPr/>
        </p:nvSpPr>
        <p:spPr bwMode="auto">
          <a:xfrm>
            <a:off x="5132388" y="4292600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044" name="Line 116"/>
          <p:cNvSpPr>
            <a:spLocks noChangeShapeType="1"/>
          </p:cNvSpPr>
          <p:nvPr/>
        </p:nvSpPr>
        <p:spPr bwMode="auto">
          <a:xfrm>
            <a:off x="5132388" y="456247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045" name="Rectangle 117"/>
          <p:cNvSpPr>
            <a:spLocks noChangeArrowheads="1"/>
          </p:cNvSpPr>
          <p:nvPr/>
        </p:nvSpPr>
        <p:spPr bwMode="auto">
          <a:xfrm>
            <a:off x="5132388" y="5418138"/>
            <a:ext cx="2114550" cy="1304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046" name="WordArt 118"/>
          <p:cNvSpPr>
            <a:spLocks noChangeArrowheads="1" noChangeShapeType="1" noTextEdit="1"/>
          </p:cNvSpPr>
          <p:nvPr/>
        </p:nvSpPr>
        <p:spPr bwMode="auto">
          <a:xfrm>
            <a:off x="7023100" y="3913188"/>
            <a:ext cx="204788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様へ</a:t>
            </a:r>
          </a:p>
        </p:txBody>
      </p:sp>
      <p:sp>
        <p:nvSpPr>
          <p:cNvPr id="125047" name="WordArt 119"/>
          <p:cNvSpPr>
            <a:spLocks noChangeArrowheads="1" noChangeShapeType="1" noTextEdit="1"/>
          </p:cNvSpPr>
          <p:nvPr/>
        </p:nvSpPr>
        <p:spPr bwMode="auto">
          <a:xfrm>
            <a:off x="5364163" y="3898900"/>
            <a:ext cx="99695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TW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月 　　日　 　時　 　分</a:t>
            </a:r>
            <a:endParaRPr lang="ja-JP" altLang="en-US" sz="3600" kern="1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5048" name="WordArt 120"/>
          <p:cNvSpPr>
            <a:spLocks noChangeArrowheads="1" noChangeShapeType="1" noTextEdit="1"/>
          </p:cNvSpPr>
          <p:nvPr/>
        </p:nvSpPr>
        <p:spPr bwMode="auto">
          <a:xfrm>
            <a:off x="7051675" y="4429125"/>
            <a:ext cx="157163" cy="10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より</a:t>
            </a:r>
          </a:p>
        </p:txBody>
      </p:sp>
      <p:sp>
        <p:nvSpPr>
          <p:cNvPr id="125049" name="WordArt 121"/>
          <p:cNvSpPr>
            <a:spLocks noChangeArrowheads="1" noChangeShapeType="1" noTextEdit="1"/>
          </p:cNvSpPr>
          <p:nvPr/>
        </p:nvSpPr>
        <p:spPr bwMode="auto">
          <a:xfrm>
            <a:off x="5132388" y="4652963"/>
            <a:ext cx="179387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用件</a:t>
            </a:r>
          </a:p>
        </p:txBody>
      </p:sp>
      <p:sp>
        <p:nvSpPr>
          <p:cNvPr id="125050" name="Rectangle 122"/>
          <p:cNvSpPr>
            <a:spLocks noChangeArrowheads="1"/>
          </p:cNvSpPr>
          <p:nvPr/>
        </p:nvSpPr>
        <p:spPr bwMode="auto">
          <a:xfrm>
            <a:off x="5132388" y="4832350"/>
            <a:ext cx="90487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51" name="Rectangle 123"/>
          <p:cNvSpPr>
            <a:spLocks noChangeArrowheads="1"/>
          </p:cNvSpPr>
          <p:nvPr/>
        </p:nvSpPr>
        <p:spPr bwMode="auto">
          <a:xfrm>
            <a:off x="5132388" y="4967288"/>
            <a:ext cx="90487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52" name="Rectangle 124"/>
          <p:cNvSpPr>
            <a:spLocks noChangeArrowheads="1"/>
          </p:cNvSpPr>
          <p:nvPr/>
        </p:nvSpPr>
        <p:spPr bwMode="auto">
          <a:xfrm>
            <a:off x="5132388" y="5102225"/>
            <a:ext cx="90487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53" name="Rectangle 125"/>
          <p:cNvSpPr>
            <a:spLocks noChangeArrowheads="1"/>
          </p:cNvSpPr>
          <p:nvPr/>
        </p:nvSpPr>
        <p:spPr bwMode="auto">
          <a:xfrm>
            <a:off x="5132388" y="5237163"/>
            <a:ext cx="90487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54" name="WordArt 126"/>
          <p:cNvSpPr>
            <a:spLocks noChangeArrowheads="1" noChangeShapeType="1" noTextEdit="1"/>
          </p:cNvSpPr>
          <p:nvPr/>
        </p:nvSpPr>
        <p:spPr bwMode="auto">
          <a:xfrm>
            <a:off x="5176838" y="5462588"/>
            <a:ext cx="244475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連絡メモ</a:t>
            </a:r>
          </a:p>
        </p:txBody>
      </p:sp>
      <p:sp>
        <p:nvSpPr>
          <p:cNvPr id="125055" name="Text Box 127"/>
          <p:cNvSpPr txBox="1">
            <a:spLocks noChangeArrowheads="1"/>
          </p:cNvSpPr>
          <p:nvPr/>
        </p:nvSpPr>
        <p:spPr bwMode="auto">
          <a:xfrm>
            <a:off x="5176838" y="4778375"/>
            <a:ext cx="150495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お電話がありました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折り返しお電話してください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折り返しメールしてください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その他</a:t>
            </a:r>
          </a:p>
        </p:txBody>
      </p:sp>
      <p:grpSp>
        <p:nvGrpSpPr>
          <p:cNvPr id="125056" name="Group 128"/>
          <p:cNvGrpSpPr>
            <a:grpSpLocks/>
          </p:cNvGrpSpPr>
          <p:nvPr/>
        </p:nvGrpSpPr>
        <p:grpSpPr bwMode="auto">
          <a:xfrm>
            <a:off x="9307513" y="3486150"/>
            <a:ext cx="541337" cy="269875"/>
            <a:chOff x="2184" y="1026"/>
            <a:chExt cx="341" cy="170"/>
          </a:xfrm>
        </p:grpSpPr>
        <p:sp>
          <p:nvSpPr>
            <p:cNvPr id="125057" name="AutoShape 129"/>
            <p:cNvSpPr>
              <a:spLocks noChangeArrowheads="1"/>
            </p:cNvSpPr>
            <p:nvPr/>
          </p:nvSpPr>
          <p:spPr bwMode="auto">
            <a:xfrm>
              <a:off x="2184" y="1026"/>
              <a:ext cx="341" cy="17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058" name="WordArt 130"/>
            <p:cNvSpPr>
              <a:spLocks noChangeArrowheads="1" noChangeShapeType="1" noTextEdit="1"/>
            </p:cNvSpPr>
            <p:nvPr/>
          </p:nvSpPr>
          <p:spPr bwMode="auto">
            <a:xfrm>
              <a:off x="2213" y="1054"/>
              <a:ext cx="283" cy="11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至急</a:t>
              </a:r>
            </a:p>
          </p:txBody>
        </p:sp>
      </p:grpSp>
      <p:sp>
        <p:nvSpPr>
          <p:cNvPr id="125059" name="WordArt 131"/>
          <p:cNvSpPr>
            <a:spLocks noChangeArrowheads="1" noChangeShapeType="1" noTextEdit="1"/>
          </p:cNvSpPr>
          <p:nvPr/>
        </p:nvSpPr>
        <p:spPr bwMode="auto">
          <a:xfrm>
            <a:off x="8351838" y="3571875"/>
            <a:ext cx="519112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b="1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伝言メモ</a:t>
            </a:r>
          </a:p>
        </p:txBody>
      </p:sp>
      <p:sp>
        <p:nvSpPr>
          <p:cNvPr id="125060" name="Line 132"/>
          <p:cNvSpPr>
            <a:spLocks noChangeShapeType="1"/>
          </p:cNvSpPr>
          <p:nvPr/>
        </p:nvSpPr>
        <p:spPr bwMode="auto">
          <a:xfrm>
            <a:off x="7610475" y="402272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061" name="Line 133"/>
          <p:cNvSpPr>
            <a:spLocks noChangeShapeType="1"/>
          </p:cNvSpPr>
          <p:nvPr/>
        </p:nvSpPr>
        <p:spPr bwMode="auto">
          <a:xfrm>
            <a:off x="7610475" y="4292600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062" name="Line 134"/>
          <p:cNvSpPr>
            <a:spLocks noChangeShapeType="1"/>
          </p:cNvSpPr>
          <p:nvPr/>
        </p:nvSpPr>
        <p:spPr bwMode="auto">
          <a:xfrm>
            <a:off x="7610475" y="4562475"/>
            <a:ext cx="211455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063" name="Rectangle 135"/>
          <p:cNvSpPr>
            <a:spLocks noChangeArrowheads="1"/>
          </p:cNvSpPr>
          <p:nvPr/>
        </p:nvSpPr>
        <p:spPr bwMode="auto">
          <a:xfrm>
            <a:off x="7610475" y="5418138"/>
            <a:ext cx="2114550" cy="1304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064" name="WordArt 136"/>
          <p:cNvSpPr>
            <a:spLocks noChangeArrowheads="1" noChangeShapeType="1" noTextEdit="1"/>
          </p:cNvSpPr>
          <p:nvPr/>
        </p:nvSpPr>
        <p:spPr bwMode="auto">
          <a:xfrm>
            <a:off x="9501188" y="3913188"/>
            <a:ext cx="204787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様へ</a:t>
            </a:r>
          </a:p>
        </p:txBody>
      </p:sp>
      <p:sp>
        <p:nvSpPr>
          <p:cNvPr id="125065" name="WordArt 137"/>
          <p:cNvSpPr>
            <a:spLocks noChangeArrowheads="1" noChangeShapeType="1" noTextEdit="1"/>
          </p:cNvSpPr>
          <p:nvPr/>
        </p:nvSpPr>
        <p:spPr bwMode="auto">
          <a:xfrm>
            <a:off x="7842250" y="3898900"/>
            <a:ext cx="99695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TW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月 　　日　 　時　 　分</a:t>
            </a:r>
            <a:endParaRPr lang="ja-JP" altLang="en-US" sz="3600" kern="1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5066" name="WordArt 138"/>
          <p:cNvSpPr>
            <a:spLocks noChangeArrowheads="1" noChangeShapeType="1" noTextEdit="1"/>
          </p:cNvSpPr>
          <p:nvPr/>
        </p:nvSpPr>
        <p:spPr bwMode="auto">
          <a:xfrm>
            <a:off x="9529763" y="4429125"/>
            <a:ext cx="157162" cy="10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より</a:t>
            </a:r>
          </a:p>
        </p:txBody>
      </p:sp>
      <p:sp>
        <p:nvSpPr>
          <p:cNvPr id="125067" name="WordArt 139"/>
          <p:cNvSpPr>
            <a:spLocks noChangeArrowheads="1" noChangeShapeType="1" noTextEdit="1"/>
          </p:cNvSpPr>
          <p:nvPr/>
        </p:nvSpPr>
        <p:spPr bwMode="auto">
          <a:xfrm>
            <a:off x="7610475" y="4652963"/>
            <a:ext cx="179388" cy="904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用件</a:t>
            </a:r>
          </a:p>
        </p:txBody>
      </p:sp>
      <p:sp>
        <p:nvSpPr>
          <p:cNvPr id="125068" name="Rectangle 140"/>
          <p:cNvSpPr>
            <a:spLocks noChangeArrowheads="1"/>
          </p:cNvSpPr>
          <p:nvPr/>
        </p:nvSpPr>
        <p:spPr bwMode="auto">
          <a:xfrm>
            <a:off x="7610475" y="4832350"/>
            <a:ext cx="90488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69" name="Rectangle 141"/>
          <p:cNvSpPr>
            <a:spLocks noChangeArrowheads="1"/>
          </p:cNvSpPr>
          <p:nvPr/>
        </p:nvSpPr>
        <p:spPr bwMode="auto">
          <a:xfrm>
            <a:off x="7610475" y="4967288"/>
            <a:ext cx="90488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70" name="Rectangle 142"/>
          <p:cNvSpPr>
            <a:spLocks noChangeArrowheads="1"/>
          </p:cNvSpPr>
          <p:nvPr/>
        </p:nvSpPr>
        <p:spPr bwMode="auto">
          <a:xfrm>
            <a:off x="7610475" y="5102225"/>
            <a:ext cx="90488" cy="90488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71" name="Rectangle 143"/>
          <p:cNvSpPr>
            <a:spLocks noChangeArrowheads="1"/>
          </p:cNvSpPr>
          <p:nvPr/>
        </p:nvSpPr>
        <p:spPr bwMode="auto">
          <a:xfrm>
            <a:off x="7610475" y="5237163"/>
            <a:ext cx="90488" cy="90487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72" name="WordArt 144"/>
          <p:cNvSpPr>
            <a:spLocks noChangeArrowheads="1" noChangeShapeType="1" noTextEdit="1"/>
          </p:cNvSpPr>
          <p:nvPr/>
        </p:nvSpPr>
        <p:spPr bwMode="auto">
          <a:xfrm>
            <a:off x="7654925" y="5462588"/>
            <a:ext cx="244475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連絡メモ</a:t>
            </a:r>
          </a:p>
        </p:txBody>
      </p:sp>
      <p:sp>
        <p:nvSpPr>
          <p:cNvPr id="125073" name="Text Box 145"/>
          <p:cNvSpPr txBox="1">
            <a:spLocks noChangeArrowheads="1"/>
          </p:cNvSpPr>
          <p:nvPr/>
        </p:nvSpPr>
        <p:spPr bwMode="auto">
          <a:xfrm>
            <a:off x="7654925" y="4778375"/>
            <a:ext cx="150495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お電話がありました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折り返しお電話してください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折り返しメールしてください</a:t>
            </a:r>
          </a:p>
          <a:p>
            <a:pPr algn="l">
              <a:lnSpc>
                <a:spcPct val="110000"/>
              </a:lnSpc>
            </a:pPr>
            <a:r>
              <a:rPr lang="ja-JP" altLang="en-US" sz="800">
                <a:ea typeface="メイリオ" pitchFamily="50" charset="-128"/>
                <a:cs typeface="メイリオ" pitchFamily="50" charset="-128"/>
              </a:rPr>
              <a:t>その他</a:t>
            </a:r>
          </a:p>
        </p:txBody>
      </p:sp>
      <p:sp>
        <p:nvSpPr>
          <p:cNvPr id="125074" name="Line 146"/>
          <p:cNvSpPr>
            <a:spLocks noChangeShapeType="1"/>
          </p:cNvSpPr>
          <p:nvPr/>
        </p:nvSpPr>
        <p:spPr bwMode="auto">
          <a:xfrm>
            <a:off x="0" y="3429000"/>
            <a:ext cx="9906000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75" name="Line 147"/>
          <p:cNvSpPr>
            <a:spLocks noChangeShapeType="1"/>
          </p:cNvSpPr>
          <p:nvPr/>
        </p:nvSpPr>
        <p:spPr bwMode="auto">
          <a:xfrm>
            <a:off x="2478088" y="0"/>
            <a:ext cx="0" cy="685800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76" name="Line 148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077" name="Line 149"/>
          <p:cNvSpPr>
            <a:spLocks noChangeShapeType="1"/>
          </p:cNvSpPr>
          <p:nvPr/>
        </p:nvSpPr>
        <p:spPr bwMode="auto">
          <a:xfrm>
            <a:off x="7427913" y="0"/>
            <a:ext cx="0" cy="685800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420789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</Words>
  <Application>Microsoft Office PowerPoint</Application>
  <PresentationFormat>A4 210 x 297 mm</PresentationFormat>
  <Paragraphs>189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PPTX128_シンプルな伝言メモ</dc:title>
  <dc:subject>PPTX128_シンプルな伝言メモ</dc:subject>
  <dc:creator>http://www.digipot.net</dc:creator>
  <cp:lastModifiedBy/>
  <cp:revision>1</cp:revision>
  <dcterms:created xsi:type="dcterms:W3CDTF">2014-01-24T07:26:36Z</dcterms:created>
  <dcterms:modified xsi:type="dcterms:W3CDTF">2014-01-24T07:26:39Z</dcterms:modified>
  <cp:category/>
  <cp:version>1</cp:version>
</cp:coreProperties>
</file>